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slides/slide1506.xml" ContentType="application/vnd.openxmlformats-officedocument.presentationml.slide+xml"/>
  <Override PartName="/ppt/slides/slide1507.xml" ContentType="application/vnd.openxmlformats-officedocument.presentationml.slide+xml"/>
  <Override PartName="/ppt/slides/slide1508.xml" ContentType="application/vnd.openxmlformats-officedocument.presentationml.slide+xml"/>
  <Override PartName="/ppt/slides/slide1509.xml" ContentType="application/vnd.openxmlformats-officedocument.presentationml.slide+xml"/>
  <Override PartName="/ppt/slides/slide1510.xml" ContentType="application/vnd.openxmlformats-officedocument.presentationml.slide+xml"/>
  <Override PartName="/ppt/slides/slide1511.xml" ContentType="application/vnd.openxmlformats-officedocument.presentationml.slide+xml"/>
  <Override PartName="/ppt/slides/slide1512.xml" ContentType="application/vnd.openxmlformats-officedocument.presentationml.slide+xml"/>
  <Override PartName="/ppt/slides/slide1513.xml" ContentType="application/vnd.openxmlformats-officedocument.presentationml.slide+xml"/>
  <Override PartName="/ppt/slides/slide1514.xml" ContentType="application/vnd.openxmlformats-officedocument.presentationml.slide+xml"/>
  <Override PartName="/ppt/slides/slide1515.xml" ContentType="application/vnd.openxmlformats-officedocument.presentationml.slide+xml"/>
  <Override PartName="/ppt/slides/slide1516.xml" ContentType="application/vnd.openxmlformats-officedocument.presentationml.slide+xml"/>
  <Override PartName="/ppt/slides/slide1517.xml" ContentType="application/vnd.openxmlformats-officedocument.presentationml.slide+xml"/>
  <Override PartName="/ppt/slides/slide1518.xml" ContentType="application/vnd.openxmlformats-officedocument.presentationml.slide+xml"/>
  <Override PartName="/ppt/slides/slide1519.xml" ContentType="application/vnd.openxmlformats-officedocument.presentationml.slide+xml"/>
  <Override PartName="/ppt/slides/slide1520.xml" ContentType="application/vnd.openxmlformats-officedocument.presentationml.slide+xml"/>
  <Override PartName="/ppt/slides/slide1521.xml" ContentType="application/vnd.openxmlformats-officedocument.presentationml.slide+xml"/>
  <Override PartName="/ppt/slides/slide1522.xml" ContentType="application/vnd.openxmlformats-officedocument.presentationml.slide+xml"/>
  <Override PartName="/ppt/slides/slide1523.xml" ContentType="application/vnd.openxmlformats-officedocument.presentationml.slide+xml"/>
  <Override PartName="/ppt/slides/slide1524.xml" ContentType="application/vnd.openxmlformats-officedocument.presentationml.slide+xml"/>
  <Override PartName="/ppt/slides/slide1525.xml" ContentType="application/vnd.openxmlformats-officedocument.presentationml.slide+xml"/>
  <Override PartName="/ppt/slides/slide1526.xml" ContentType="application/vnd.openxmlformats-officedocument.presentationml.slide+xml"/>
  <Override PartName="/ppt/slides/slide1527.xml" ContentType="application/vnd.openxmlformats-officedocument.presentationml.slide+xml"/>
  <Override PartName="/ppt/slides/slide1528.xml" ContentType="application/vnd.openxmlformats-officedocument.presentationml.slide+xml"/>
  <Override PartName="/ppt/slides/slide1529.xml" ContentType="application/vnd.openxmlformats-officedocument.presentationml.slide+xml"/>
  <Override PartName="/ppt/slides/slide1530.xml" ContentType="application/vnd.openxmlformats-officedocument.presentationml.slide+xml"/>
  <Override PartName="/ppt/slides/slide1531.xml" ContentType="application/vnd.openxmlformats-officedocument.presentationml.slide+xml"/>
  <Override PartName="/ppt/slides/slide1532.xml" ContentType="application/vnd.openxmlformats-officedocument.presentationml.slide+xml"/>
  <Override PartName="/ppt/slides/slide1533.xml" ContentType="application/vnd.openxmlformats-officedocument.presentationml.slide+xml"/>
  <Override PartName="/ppt/slides/slide1534.xml" ContentType="application/vnd.openxmlformats-officedocument.presentationml.slide+xml"/>
  <Override PartName="/ppt/slides/slide1535.xml" ContentType="application/vnd.openxmlformats-officedocument.presentationml.slide+xml"/>
  <Override PartName="/ppt/slides/slide1536.xml" ContentType="application/vnd.openxmlformats-officedocument.presentationml.slide+xml"/>
  <Override PartName="/ppt/slides/slide1537.xml" ContentType="application/vnd.openxmlformats-officedocument.presentationml.slide+xml"/>
  <Override PartName="/ppt/slides/slide1538.xml" ContentType="application/vnd.openxmlformats-officedocument.presentationml.slide+xml"/>
  <Override PartName="/ppt/slides/slide1539.xml" ContentType="application/vnd.openxmlformats-officedocument.presentationml.slide+xml"/>
  <Override PartName="/ppt/slides/slide1540.xml" ContentType="application/vnd.openxmlformats-officedocument.presentationml.slide+xml"/>
  <Override PartName="/ppt/slides/slide1541.xml" ContentType="application/vnd.openxmlformats-officedocument.presentationml.slide+xml"/>
  <Override PartName="/ppt/slides/slide1542.xml" ContentType="application/vnd.openxmlformats-officedocument.presentationml.slide+xml"/>
  <Override PartName="/ppt/slides/slide1543.xml" ContentType="application/vnd.openxmlformats-officedocument.presentationml.slide+xml"/>
  <Override PartName="/ppt/slides/slide1544.xml" ContentType="application/vnd.openxmlformats-officedocument.presentationml.slide+xml"/>
  <Override PartName="/ppt/slides/slide1545.xml" ContentType="application/vnd.openxmlformats-officedocument.presentationml.slide+xml"/>
  <Override PartName="/ppt/slides/slide1546.xml" ContentType="application/vnd.openxmlformats-officedocument.presentationml.slide+xml"/>
  <Override PartName="/ppt/slides/slide1547.xml" ContentType="application/vnd.openxmlformats-officedocument.presentationml.slide+xml"/>
  <Override PartName="/ppt/slides/slide1548.xml" ContentType="application/vnd.openxmlformats-officedocument.presentationml.slide+xml"/>
  <Override PartName="/ppt/slides/slide1549.xml" ContentType="application/vnd.openxmlformats-officedocument.presentationml.slide+xml"/>
  <Override PartName="/ppt/slides/slide1550.xml" ContentType="application/vnd.openxmlformats-officedocument.presentationml.slide+xml"/>
  <Override PartName="/ppt/slides/slide1551.xml" ContentType="application/vnd.openxmlformats-officedocument.presentationml.slide+xml"/>
  <Override PartName="/ppt/slides/slide1552.xml" ContentType="application/vnd.openxmlformats-officedocument.presentationml.slide+xml"/>
  <Override PartName="/ppt/slides/slide1553.xml" ContentType="application/vnd.openxmlformats-officedocument.presentationml.slide+xml"/>
  <Override PartName="/ppt/slides/slide1554.xml" ContentType="application/vnd.openxmlformats-officedocument.presentationml.slide+xml"/>
  <Override PartName="/ppt/slides/slide1555.xml" ContentType="application/vnd.openxmlformats-officedocument.presentationml.slide+xml"/>
  <Override PartName="/ppt/slides/slide1556.xml" ContentType="application/vnd.openxmlformats-officedocument.presentationml.slide+xml"/>
  <Override PartName="/ppt/slides/slide1557.xml" ContentType="application/vnd.openxmlformats-officedocument.presentationml.slide+xml"/>
  <Override PartName="/ppt/slides/slide1558.xml" ContentType="application/vnd.openxmlformats-officedocument.presentationml.slide+xml"/>
  <Override PartName="/ppt/slides/slide1559.xml" ContentType="application/vnd.openxmlformats-officedocument.presentationml.slide+xml"/>
  <Override PartName="/ppt/slides/slide1560.xml" ContentType="application/vnd.openxmlformats-officedocument.presentationml.slide+xml"/>
  <Override PartName="/ppt/slides/slide1561.xml" ContentType="application/vnd.openxmlformats-officedocument.presentationml.slide+xml"/>
  <Override PartName="/ppt/slides/slide1562.xml" ContentType="application/vnd.openxmlformats-officedocument.presentationml.slide+xml"/>
  <Override PartName="/ppt/slides/slide1563.xml" ContentType="application/vnd.openxmlformats-officedocument.presentationml.slide+xml"/>
  <Override PartName="/ppt/slides/slide1564.xml" ContentType="application/vnd.openxmlformats-officedocument.presentationml.slide+xml"/>
  <Override PartName="/ppt/slides/slide1565.xml" ContentType="application/vnd.openxmlformats-officedocument.presentationml.slide+xml"/>
  <Override PartName="/ppt/slides/slide1566.xml" ContentType="application/vnd.openxmlformats-officedocument.presentationml.slide+xml"/>
  <Override PartName="/ppt/slides/slide1567.xml" ContentType="application/vnd.openxmlformats-officedocument.presentationml.slide+xml"/>
  <Override PartName="/ppt/slides/slide1568.xml" ContentType="application/vnd.openxmlformats-officedocument.presentationml.slide+xml"/>
  <Override PartName="/ppt/slides/slide1569.xml" ContentType="application/vnd.openxmlformats-officedocument.presentationml.slide+xml"/>
  <Override PartName="/ppt/slides/slide1570.xml" ContentType="application/vnd.openxmlformats-officedocument.presentationml.slide+xml"/>
  <Override PartName="/ppt/slides/slide1571.xml" ContentType="application/vnd.openxmlformats-officedocument.presentationml.slide+xml"/>
  <Override PartName="/ppt/slides/slide1572.xml" ContentType="application/vnd.openxmlformats-officedocument.presentationml.slide+xml"/>
  <Override PartName="/ppt/slides/slide1573.xml" ContentType="application/vnd.openxmlformats-officedocument.presentationml.slide+xml"/>
  <Override PartName="/ppt/slides/slide1574.xml" ContentType="application/vnd.openxmlformats-officedocument.presentationml.slide+xml"/>
  <Override PartName="/ppt/slides/slide1575.xml" ContentType="application/vnd.openxmlformats-officedocument.presentationml.slide+xml"/>
  <Override PartName="/ppt/slides/slide1576.xml" ContentType="application/vnd.openxmlformats-officedocument.presentationml.slide+xml"/>
  <Override PartName="/ppt/slides/slide1577.xml" ContentType="application/vnd.openxmlformats-officedocument.presentationml.slide+xml"/>
  <Override PartName="/ppt/slides/slide1578.xml" ContentType="application/vnd.openxmlformats-officedocument.presentationml.slide+xml"/>
  <Override PartName="/ppt/slides/slide1579.xml" ContentType="application/vnd.openxmlformats-officedocument.presentationml.slide+xml"/>
  <Override PartName="/ppt/slides/slide1580.xml" ContentType="application/vnd.openxmlformats-officedocument.presentationml.slide+xml"/>
  <Override PartName="/ppt/slides/slide1581.xml" ContentType="application/vnd.openxmlformats-officedocument.presentationml.slide+xml"/>
  <Override PartName="/ppt/slides/slide1582.xml" ContentType="application/vnd.openxmlformats-officedocument.presentationml.slide+xml"/>
  <Override PartName="/ppt/slides/slide1583.xml" ContentType="application/vnd.openxmlformats-officedocument.presentationml.slide+xml"/>
  <Override PartName="/ppt/slides/slide1584.xml" ContentType="application/vnd.openxmlformats-officedocument.presentationml.slide+xml"/>
  <Override PartName="/ppt/slides/slide1585.xml" ContentType="application/vnd.openxmlformats-officedocument.presentationml.slide+xml"/>
  <Override PartName="/ppt/slides/slide1586.xml" ContentType="application/vnd.openxmlformats-officedocument.presentationml.slide+xml"/>
  <Override PartName="/ppt/slides/slide1587.xml" ContentType="application/vnd.openxmlformats-officedocument.presentationml.slide+xml"/>
  <Override PartName="/ppt/slides/slide1588.xml" ContentType="application/vnd.openxmlformats-officedocument.presentationml.slide+xml"/>
  <Override PartName="/ppt/slides/slide1589.xml" ContentType="application/vnd.openxmlformats-officedocument.presentationml.slide+xml"/>
  <Override PartName="/ppt/slides/slide1590.xml" ContentType="application/vnd.openxmlformats-officedocument.presentationml.slide+xml"/>
  <Override PartName="/ppt/slides/slide1591.xml" ContentType="application/vnd.openxmlformats-officedocument.presentationml.slide+xml"/>
  <Override PartName="/ppt/slides/slide1592.xml" ContentType="application/vnd.openxmlformats-officedocument.presentationml.slide+xml"/>
  <Override PartName="/ppt/slides/slide1593.xml" ContentType="application/vnd.openxmlformats-officedocument.presentationml.slide+xml"/>
  <Override PartName="/ppt/slides/slide1594.xml" ContentType="application/vnd.openxmlformats-officedocument.presentationml.slide+xml"/>
  <Override PartName="/ppt/slides/slide1595.xml" ContentType="application/vnd.openxmlformats-officedocument.presentationml.slide+xml"/>
  <Override PartName="/ppt/slides/slide1596.xml" ContentType="application/vnd.openxmlformats-officedocument.presentationml.slide+xml"/>
  <Override PartName="/ppt/slides/slide1597.xml" ContentType="application/vnd.openxmlformats-officedocument.presentationml.slide+xml"/>
  <Override PartName="/ppt/slides/slide1598.xml" ContentType="application/vnd.openxmlformats-officedocument.presentationml.slide+xml"/>
  <Override PartName="/ppt/slides/slide1599.xml" ContentType="application/vnd.openxmlformats-officedocument.presentationml.slide+xml"/>
  <Override PartName="/ppt/slides/slide1600.xml" ContentType="application/vnd.openxmlformats-officedocument.presentationml.slide+xml"/>
  <Override PartName="/ppt/slides/slide1601.xml" ContentType="application/vnd.openxmlformats-officedocument.presentationml.slide+xml"/>
  <Override PartName="/ppt/slides/slide1602.xml" ContentType="application/vnd.openxmlformats-officedocument.presentationml.slide+xml"/>
  <Override PartName="/ppt/slides/slide1603.xml" ContentType="application/vnd.openxmlformats-officedocument.presentationml.slide+xml"/>
  <Override PartName="/ppt/slides/slide1604.xml" ContentType="application/vnd.openxmlformats-officedocument.presentationml.slide+xml"/>
  <Override PartName="/ppt/slides/slide1605.xml" ContentType="application/vnd.openxmlformats-officedocument.presentationml.slide+xml"/>
  <Override PartName="/ppt/slides/slide1606.xml" ContentType="application/vnd.openxmlformats-officedocument.presentationml.slide+xml"/>
  <Override PartName="/ppt/slides/slide1607.xml" ContentType="application/vnd.openxmlformats-officedocument.presentationml.slide+xml"/>
  <Override PartName="/ppt/slides/slide1608.xml" ContentType="application/vnd.openxmlformats-officedocument.presentationml.slide+xml"/>
  <Override PartName="/ppt/slides/slide1609.xml" ContentType="application/vnd.openxmlformats-officedocument.presentationml.slide+xml"/>
  <Override PartName="/ppt/slides/slide1610.xml" ContentType="application/vnd.openxmlformats-officedocument.presentationml.slide+xml"/>
  <Override PartName="/ppt/slides/slide1611.xml" ContentType="application/vnd.openxmlformats-officedocument.presentationml.slide+xml"/>
  <Override PartName="/ppt/slides/slide1612.xml" ContentType="application/vnd.openxmlformats-officedocument.presentationml.slide+xml"/>
  <Override PartName="/ppt/slides/slide1613.xml" ContentType="application/vnd.openxmlformats-officedocument.presentationml.slide+xml"/>
  <Override PartName="/ppt/slides/slide1614.xml" ContentType="application/vnd.openxmlformats-officedocument.presentationml.slide+xml"/>
  <Override PartName="/ppt/slides/slide1615.xml" ContentType="application/vnd.openxmlformats-officedocument.presentationml.slide+xml"/>
  <Override PartName="/ppt/slides/slide1616.xml" ContentType="application/vnd.openxmlformats-officedocument.presentationml.slide+xml"/>
  <Override PartName="/ppt/slides/slide1617.xml" ContentType="application/vnd.openxmlformats-officedocument.presentationml.slide+xml"/>
  <Override PartName="/ppt/slides/slide1618.xml" ContentType="application/vnd.openxmlformats-officedocument.presentationml.slide+xml"/>
  <Override PartName="/ppt/slides/slide1619.xml" ContentType="application/vnd.openxmlformats-officedocument.presentationml.slide+xml"/>
  <Override PartName="/ppt/slides/slide1620.xml" ContentType="application/vnd.openxmlformats-officedocument.presentationml.slide+xml"/>
  <Override PartName="/ppt/slides/slide1621.xml" ContentType="application/vnd.openxmlformats-officedocument.presentationml.slide+xml"/>
  <Override PartName="/ppt/slides/slide1622.xml" ContentType="application/vnd.openxmlformats-officedocument.presentationml.slide+xml"/>
  <Override PartName="/ppt/slides/slide1623.xml" ContentType="application/vnd.openxmlformats-officedocument.presentationml.slide+xml"/>
  <Override PartName="/ppt/slides/slide1624.xml" ContentType="application/vnd.openxmlformats-officedocument.presentationml.slide+xml"/>
  <Override PartName="/ppt/slides/slide1625.xml" ContentType="application/vnd.openxmlformats-officedocument.presentationml.slide+xml"/>
  <Override PartName="/ppt/slides/slide1626.xml" ContentType="application/vnd.openxmlformats-officedocument.presentationml.slide+xml"/>
  <Override PartName="/ppt/slides/slide1627.xml" ContentType="application/vnd.openxmlformats-officedocument.presentationml.slide+xml"/>
  <Override PartName="/ppt/slides/slide1628.xml" ContentType="application/vnd.openxmlformats-officedocument.presentationml.slide+xml"/>
  <Override PartName="/ppt/slides/slide1629.xml" ContentType="application/vnd.openxmlformats-officedocument.presentationml.slide+xml"/>
  <Override PartName="/ppt/slides/slide1630.xml" ContentType="application/vnd.openxmlformats-officedocument.presentationml.slide+xml"/>
  <Override PartName="/ppt/slides/slide1631.xml" ContentType="application/vnd.openxmlformats-officedocument.presentationml.slide+xml"/>
  <Override PartName="/ppt/slides/slide1632.xml" ContentType="application/vnd.openxmlformats-officedocument.presentationml.slide+xml"/>
  <Override PartName="/ppt/slides/slide1633.xml" ContentType="application/vnd.openxmlformats-officedocument.presentationml.slide+xml"/>
  <Override PartName="/ppt/slides/slide1634.xml" ContentType="application/vnd.openxmlformats-officedocument.presentationml.slide+xml"/>
  <Override PartName="/ppt/slides/slide1635.xml" ContentType="application/vnd.openxmlformats-officedocument.presentationml.slide+xml"/>
  <Override PartName="/ppt/slides/slide1636.xml" ContentType="application/vnd.openxmlformats-officedocument.presentationml.slide+xml"/>
  <Override PartName="/ppt/slides/slide1637.xml" ContentType="application/vnd.openxmlformats-officedocument.presentationml.slide+xml"/>
  <Override PartName="/ppt/slides/slide1638.xml" ContentType="application/vnd.openxmlformats-officedocument.presentationml.slide+xml"/>
  <Override PartName="/ppt/slides/slide1639.xml" ContentType="application/vnd.openxmlformats-officedocument.presentationml.slide+xml"/>
  <Override PartName="/ppt/slides/slide1640.xml" ContentType="application/vnd.openxmlformats-officedocument.presentationml.slide+xml"/>
  <Override PartName="/ppt/slides/slide1641.xml" ContentType="application/vnd.openxmlformats-officedocument.presentationml.slide+xml"/>
  <Override PartName="/ppt/slides/slide1642.xml" ContentType="application/vnd.openxmlformats-officedocument.presentationml.slide+xml"/>
  <Override PartName="/ppt/slides/slide1643.xml" ContentType="application/vnd.openxmlformats-officedocument.presentationml.slide+xml"/>
  <Override PartName="/ppt/slides/slide1644.xml" ContentType="application/vnd.openxmlformats-officedocument.presentationml.slide+xml"/>
  <Override PartName="/ppt/slides/slide1645.xml" ContentType="application/vnd.openxmlformats-officedocument.presentationml.slide+xml"/>
  <Override PartName="/ppt/slides/slide1646.xml" ContentType="application/vnd.openxmlformats-officedocument.presentationml.slide+xml"/>
  <Override PartName="/ppt/slides/slide1647.xml" ContentType="application/vnd.openxmlformats-officedocument.presentationml.slide+xml"/>
  <Override PartName="/ppt/slides/slide1648.xml" ContentType="application/vnd.openxmlformats-officedocument.presentationml.slide+xml"/>
  <Override PartName="/ppt/slides/slide1649.xml" ContentType="application/vnd.openxmlformats-officedocument.presentationml.slide+xml"/>
  <Override PartName="/ppt/slides/slide1650.xml" ContentType="application/vnd.openxmlformats-officedocument.presentationml.slide+xml"/>
  <Override PartName="/ppt/slides/slide1651.xml" ContentType="application/vnd.openxmlformats-officedocument.presentationml.slide+xml"/>
  <Override PartName="/ppt/slides/slide1652.xml" ContentType="application/vnd.openxmlformats-officedocument.presentationml.slide+xml"/>
  <Override PartName="/ppt/slides/slide1653.xml" ContentType="application/vnd.openxmlformats-officedocument.presentationml.slide+xml"/>
  <Override PartName="/ppt/slides/slide1654.xml" ContentType="application/vnd.openxmlformats-officedocument.presentationml.slide+xml"/>
  <Override PartName="/ppt/slides/slide1655.xml" ContentType="application/vnd.openxmlformats-officedocument.presentationml.slide+xml"/>
  <Override PartName="/ppt/slides/slide1656.xml" ContentType="application/vnd.openxmlformats-officedocument.presentationml.slide+xml"/>
  <Override PartName="/ppt/slides/slide1657.xml" ContentType="application/vnd.openxmlformats-officedocument.presentationml.slide+xml"/>
  <Override PartName="/ppt/slides/slide1658.xml" ContentType="application/vnd.openxmlformats-officedocument.presentationml.slide+xml"/>
  <Override PartName="/ppt/slides/slide1659.xml" ContentType="application/vnd.openxmlformats-officedocument.presentationml.slide+xml"/>
  <Override PartName="/ppt/slides/slide1660.xml" ContentType="application/vnd.openxmlformats-officedocument.presentationml.slide+xml"/>
  <Override PartName="/ppt/slides/slide1661.xml" ContentType="application/vnd.openxmlformats-officedocument.presentationml.slide+xml"/>
  <Override PartName="/ppt/slides/slide1662.xml" ContentType="application/vnd.openxmlformats-officedocument.presentationml.slide+xml"/>
  <Override PartName="/ppt/slides/slide1663.xml" ContentType="application/vnd.openxmlformats-officedocument.presentationml.slide+xml"/>
  <Override PartName="/ppt/slides/slide1664.xml" ContentType="application/vnd.openxmlformats-officedocument.presentationml.slide+xml"/>
  <Override PartName="/ppt/slides/slide1665.xml" ContentType="application/vnd.openxmlformats-officedocument.presentationml.slide+xml"/>
  <Override PartName="/ppt/slides/slide1666.xml" ContentType="application/vnd.openxmlformats-officedocument.presentationml.slide+xml"/>
  <Override PartName="/ppt/slides/slide1667.xml" ContentType="application/vnd.openxmlformats-officedocument.presentationml.slide+xml"/>
  <Override PartName="/ppt/slides/slide1668.xml" ContentType="application/vnd.openxmlformats-officedocument.presentationml.slide+xml"/>
  <Override PartName="/ppt/slides/slide1669.xml" ContentType="application/vnd.openxmlformats-officedocument.presentationml.slide+xml"/>
  <Override PartName="/ppt/slides/slide1670.xml" ContentType="application/vnd.openxmlformats-officedocument.presentationml.slide+xml"/>
  <Override PartName="/ppt/slides/slide1671.xml" ContentType="application/vnd.openxmlformats-officedocument.presentationml.slide+xml"/>
  <Override PartName="/ppt/slides/slide1672.xml" ContentType="application/vnd.openxmlformats-officedocument.presentationml.slide+xml"/>
  <Override PartName="/ppt/slides/slide1673.xml" ContentType="application/vnd.openxmlformats-officedocument.presentationml.slide+xml"/>
  <Override PartName="/ppt/slides/slide1674.xml" ContentType="application/vnd.openxmlformats-officedocument.presentationml.slide+xml"/>
  <Override PartName="/ppt/slides/slide1675.xml" ContentType="application/vnd.openxmlformats-officedocument.presentationml.slide+xml"/>
  <Override PartName="/ppt/slides/slide1676.xml" ContentType="application/vnd.openxmlformats-officedocument.presentationml.slide+xml"/>
  <Override PartName="/ppt/slides/slide1677.xml" ContentType="application/vnd.openxmlformats-officedocument.presentationml.slide+xml"/>
  <Override PartName="/ppt/slides/slide1678.xml" ContentType="application/vnd.openxmlformats-officedocument.presentationml.slide+xml"/>
  <Override PartName="/ppt/slides/slide1679.xml" ContentType="application/vnd.openxmlformats-officedocument.presentationml.slide+xml"/>
  <Override PartName="/ppt/slides/slide1680.xml" ContentType="application/vnd.openxmlformats-officedocument.presentationml.slide+xml"/>
  <Override PartName="/ppt/slides/slide1681.xml" ContentType="application/vnd.openxmlformats-officedocument.presentationml.slide+xml"/>
  <Override PartName="/ppt/slides/slide1682.xml" ContentType="application/vnd.openxmlformats-officedocument.presentationml.slide+xml"/>
  <Override PartName="/ppt/slides/slide1683.xml" ContentType="application/vnd.openxmlformats-officedocument.presentationml.slide+xml"/>
  <Override PartName="/ppt/slides/slide1684.xml" ContentType="application/vnd.openxmlformats-officedocument.presentationml.slide+xml"/>
  <Override PartName="/ppt/slides/slide1685.xml" ContentType="application/vnd.openxmlformats-officedocument.presentationml.slide+xml"/>
  <Override PartName="/ppt/slides/slide1686.xml" ContentType="application/vnd.openxmlformats-officedocument.presentationml.slide+xml"/>
  <Override PartName="/ppt/slides/slide1687.xml" ContentType="application/vnd.openxmlformats-officedocument.presentationml.slide+xml"/>
  <Override PartName="/ppt/slides/slide1688.xml" ContentType="application/vnd.openxmlformats-officedocument.presentationml.slide+xml"/>
  <Override PartName="/ppt/slides/slide1689.xml" ContentType="application/vnd.openxmlformats-officedocument.presentationml.slide+xml"/>
  <Override PartName="/ppt/slides/slide1690.xml" ContentType="application/vnd.openxmlformats-officedocument.presentationml.slide+xml"/>
  <Override PartName="/ppt/slides/slide1691.xml" ContentType="application/vnd.openxmlformats-officedocument.presentationml.slide+xml"/>
  <Override PartName="/ppt/slides/slide1692.xml" ContentType="application/vnd.openxmlformats-officedocument.presentationml.slide+xml"/>
  <Override PartName="/ppt/slides/slide1693.xml" ContentType="application/vnd.openxmlformats-officedocument.presentationml.slide+xml"/>
  <Override PartName="/ppt/slides/slide1694.xml" ContentType="application/vnd.openxmlformats-officedocument.presentationml.slide+xml"/>
  <Override PartName="/ppt/slides/slide1695.xml" ContentType="application/vnd.openxmlformats-officedocument.presentationml.slide+xml"/>
  <Override PartName="/ppt/slides/slide1696.xml" ContentType="application/vnd.openxmlformats-officedocument.presentationml.slide+xml"/>
  <Override PartName="/ppt/slides/slide1697.xml" ContentType="application/vnd.openxmlformats-officedocument.presentationml.slide+xml"/>
  <Override PartName="/ppt/slides/slide1698.xml" ContentType="application/vnd.openxmlformats-officedocument.presentationml.slide+xml"/>
  <Override PartName="/ppt/slides/slide1699.xml" ContentType="application/vnd.openxmlformats-officedocument.presentationml.slide+xml"/>
  <Override PartName="/ppt/slides/slide1700.xml" ContentType="application/vnd.openxmlformats-officedocument.presentationml.slide+xml"/>
  <Override PartName="/ppt/slides/slide1701.xml" ContentType="application/vnd.openxmlformats-officedocument.presentationml.slide+xml"/>
  <Override PartName="/ppt/slides/slide1702.xml" ContentType="application/vnd.openxmlformats-officedocument.presentationml.slide+xml"/>
  <Override PartName="/ppt/slides/slide1703.xml" ContentType="application/vnd.openxmlformats-officedocument.presentationml.slide+xml"/>
  <Override PartName="/ppt/slides/slide1704.xml" ContentType="application/vnd.openxmlformats-officedocument.presentationml.slide+xml"/>
  <Override PartName="/ppt/slides/slide1705.xml" ContentType="application/vnd.openxmlformats-officedocument.presentationml.slide+xml"/>
  <Override PartName="/ppt/slides/slide1706.xml" ContentType="application/vnd.openxmlformats-officedocument.presentationml.slide+xml"/>
  <Override PartName="/ppt/slides/slide1707.xml" ContentType="application/vnd.openxmlformats-officedocument.presentationml.slide+xml"/>
  <Override PartName="/ppt/slides/slide1708.xml" ContentType="application/vnd.openxmlformats-officedocument.presentationml.slide+xml"/>
  <Override PartName="/ppt/slides/slide1709.xml" ContentType="application/vnd.openxmlformats-officedocument.presentationml.slide+xml"/>
  <Override PartName="/ppt/slides/slide1710.xml" ContentType="application/vnd.openxmlformats-officedocument.presentationml.slide+xml"/>
  <Override PartName="/ppt/slides/slide1711.xml" ContentType="application/vnd.openxmlformats-officedocument.presentationml.slide+xml"/>
  <Override PartName="/ppt/slides/slide1712.xml" ContentType="application/vnd.openxmlformats-officedocument.presentationml.slide+xml"/>
  <Override PartName="/ppt/slides/slide1713.xml" ContentType="application/vnd.openxmlformats-officedocument.presentationml.slide+xml"/>
  <Override PartName="/ppt/slides/slide1714.xml" ContentType="application/vnd.openxmlformats-officedocument.presentationml.slide+xml"/>
  <Override PartName="/ppt/slides/slide1715.xml" ContentType="application/vnd.openxmlformats-officedocument.presentationml.slide+xml"/>
  <Override PartName="/ppt/slides/slide1716.xml" ContentType="application/vnd.openxmlformats-officedocument.presentationml.slide+xml"/>
  <Override PartName="/ppt/slides/slide1717.xml" ContentType="application/vnd.openxmlformats-officedocument.presentationml.slide+xml"/>
  <Override PartName="/ppt/slides/slide1718.xml" ContentType="application/vnd.openxmlformats-officedocument.presentationml.slide+xml"/>
  <Override PartName="/ppt/slides/slide1719.xml" ContentType="application/vnd.openxmlformats-officedocument.presentationml.slide+xml"/>
  <Override PartName="/ppt/slides/slide1720.xml" ContentType="application/vnd.openxmlformats-officedocument.presentationml.slide+xml"/>
  <Override PartName="/ppt/slides/slide1721.xml" ContentType="application/vnd.openxmlformats-officedocument.presentationml.slide+xml"/>
  <Override PartName="/ppt/slides/slide1722.xml" ContentType="application/vnd.openxmlformats-officedocument.presentationml.slide+xml"/>
  <Override PartName="/ppt/slides/slide1723.xml" ContentType="application/vnd.openxmlformats-officedocument.presentationml.slide+xml"/>
  <Override PartName="/ppt/slides/slide1724.xml" ContentType="application/vnd.openxmlformats-officedocument.presentationml.slide+xml"/>
  <Override PartName="/ppt/slides/slide1725.xml" ContentType="application/vnd.openxmlformats-officedocument.presentationml.slide+xml"/>
  <Override PartName="/ppt/slides/slide1726.xml" ContentType="application/vnd.openxmlformats-officedocument.presentationml.slide+xml"/>
  <Override PartName="/ppt/slides/slide1727.xml" ContentType="application/vnd.openxmlformats-officedocument.presentationml.slide+xml"/>
  <Override PartName="/ppt/slides/slide1728.xml" ContentType="application/vnd.openxmlformats-officedocument.presentationml.slide+xml"/>
  <Override PartName="/ppt/slides/slide1729.xml" ContentType="application/vnd.openxmlformats-officedocument.presentationml.slide+xml"/>
  <Override PartName="/ppt/slides/slide1730.xml" ContentType="application/vnd.openxmlformats-officedocument.presentationml.slide+xml"/>
  <Override PartName="/ppt/slides/slide1731.xml" ContentType="application/vnd.openxmlformats-officedocument.presentationml.slide+xml"/>
  <Override PartName="/ppt/slides/slide1732.xml" ContentType="application/vnd.openxmlformats-officedocument.presentationml.slide+xml"/>
  <Override PartName="/ppt/slides/slide1733.xml" ContentType="application/vnd.openxmlformats-officedocument.presentationml.slide+xml"/>
  <Override PartName="/ppt/slides/slide1734.xml" ContentType="application/vnd.openxmlformats-officedocument.presentationml.slide+xml"/>
  <Override PartName="/ppt/slides/slide1735.xml" ContentType="application/vnd.openxmlformats-officedocument.presentationml.slide+xml"/>
  <Override PartName="/ppt/slides/slide1736.xml" ContentType="application/vnd.openxmlformats-officedocument.presentationml.slide+xml"/>
  <Override PartName="/ppt/slides/slide1737.xml" ContentType="application/vnd.openxmlformats-officedocument.presentationml.slide+xml"/>
  <Override PartName="/ppt/slides/slide1738.xml" ContentType="application/vnd.openxmlformats-officedocument.presentationml.slide+xml"/>
  <Override PartName="/ppt/slides/slide1739.xml" ContentType="application/vnd.openxmlformats-officedocument.presentationml.slide+xml"/>
  <Override PartName="/ppt/slides/slide1740.xml" ContentType="application/vnd.openxmlformats-officedocument.presentationml.slide+xml"/>
  <Override PartName="/ppt/slides/slide1741.xml" ContentType="application/vnd.openxmlformats-officedocument.presentationml.slide+xml"/>
  <Override PartName="/ppt/slides/slide1742.xml" ContentType="application/vnd.openxmlformats-officedocument.presentationml.slide+xml"/>
  <Override PartName="/ppt/slides/slide1743.xml" ContentType="application/vnd.openxmlformats-officedocument.presentationml.slide+xml"/>
  <Override PartName="/ppt/slides/slide1744.xml" ContentType="application/vnd.openxmlformats-officedocument.presentationml.slide+xml"/>
  <Override PartName="/ppt/slides/slide1745.xml" ContentType="application/vnd.openxmlformats-officedocument.presentationml.slide+xml"/>
  <Override PartName="/ppt/slides/slide1746.xml" ContentType="application/vnd.openxmlformats-officedocument.presentationml.slide+xml"/>
  <Override PartName="/ppt/slides/slide1747.xml" ContentType="application/vnd.openxmlformats-officedocument.presentationml.slide+xml"/>
  <Override PartName="/ppt/slides/slide1748.xml" ContentType="application/vnd.openxmlformats-officedocument.presentationml.slide+xml"/>
  <Override PartName="/ppt/slides/slide1749.xml" ContentType="application/vnd.openxmlformats-officedocument.presentationml.slide+xml"/>
  <Override PartName="/ppt/slides/slide1750.xml" ContentType="application/vnd.openxmlformats-officedocument.presentationml.slide+xml"/>
  <Override PartName="/ppt/slides/slide1751.xml" ContentType="application/vnd.openxmlformats-officedocument.presentationml.slide+xml"/>
  <Override PartName="/ppt/slides/slide1752.xml" ContentType="application/vnd.openxmlformats-officedocument.presentationml.slide+xml"/>
  <Override PartName="/ppt/slides/slide1753.xml" ContentType="application/vnd.openxmlformats-officedocument.presentationml.slide+xml"/>
  <Override PartName="/ppt/slides/slide1754.xml" ContentType="application/vnd.openxmlformats-officedocument.presentationml.slide+xml"/>
  <Override PartName="/ppt/slides/slide1755.xml" ContentType="application/vnd.openxmlformats-officedocument.presentationml.slide+xml"/>
  <Override PartName="/ppt/slides/slide1756.xml" ContentType="application/vnd.openxmlformats-officedocument.presentationml.slide+xml"/>
  <Override PartName="/ppt/slides/slide1757.xml" ContentType="application/vnd.openxmlformats-officedocument.presentationml.slide+xml"/>
  <Override PartName="/ppt/slides/slide1758.xml" ContentType="application/vnd.openxmlformats-officedocument.presentationml.slide+xml"/>
  <Override PartName="/ppt/slides/slide1759.xml" ContentType="application/vnd.openxmlformats-officedocument.presentationml.slide+xml"/>
  <Override PartName="/ppt/slides/slide1760.xml" ContentType="application/vnd.openxmlformats-officedocument.presentationml.slide+xml"/>
  <Override PartName="/ppt/slides/slide1761.xml" ContentType="application/vnd.openxmlformats-officedocument.presentationml.slide+xml"/>
  <Override PartName="/ppt/slides/slide1762.xml" ContentType="application/vnd.openxmlformats-officedocument.presentationml.slide+xml"/>
  <Override PartName="/ppt/slides/slide1763.xml" ContentType="application/vnd.openxmlformats-officedocument.presentationml.slide+xml"/>
  <Override PartName="/ppt/slides/slide1764.xml" ContentType="application/vnd.openxmlformats-officedocument.presentationml.slide+xml"/>
  <Override PartName="/ppt/slides/slide1765.xml" ContentType="application/vnd.openxmlformats-officedocument.presentationml.slide+xml"/>
  <Override PartName="/ppt/slides/slide1766.xml" ContentType="application/vnd.openxmlformats-officedocument.presentationml.slide+xml"/>
  <Override PartName="/ppt/slides/slide1767.xml" ContentType="application/vnd.openxmlformats-officedocument.presentationml.slide+xml"/>
  <Override PartName="/ppt/slides/slide1768.xml" ContentType="application/vnd.openxmlformats-officedocument.presentationml.slide+xml"/>
  <Override PartName="/ppt/slides/slide1769.xml" ContentType="application/vnd.openxmlformats-officedocument.presentationml.slide+xml"/>
  <Override PartName="/ppt/slides/slide1770.xml" ContentType="application/vnd.openxmlformats-officedocument.presentationml.slide+xml"/>
  <Override PartName="/ppt/slides/slide1771.xml" ContentType="application/vnd.openxmlformats-officedocument.presentationml.slide+xml"/>
  <Override PartName="/ppt/slides/slide1772.xml" ContentType="application/vnd.openxmlformats-officedocument.presentationml.slide+xml"/>
  <Override PartName="/ppt/slides/slide1773.xml" ContentType="application/vnd.openxmlformats-officedocument.presentationml.slide+xml"/>
  <Override PartName="/ppt/slides/slide1774.xml" ContentType="application/vnd.openxmlformats-officedocument.presentationml.slide+xml"/>
  <Override PartName="/ppt/slides/slide1775.xml" ContentType="application/vnd.openxmlformats-officedocument.presentationml.slide+xml"/>
  <Override PartName="/ppt/slides/slide1776.xml" ContentType="application/vnd.openxmlformats-officedocument.presentationml.slide+xml"/>
  <Override PartName="/ppt/slides/slide1777.xml" ContentType="application/vnd.openxmlformats-officedocument.presentationml.slide+xml"/>
  <Override PartName="/ppt/slides/slide1778.xml" ContentType="application/vnd.openxmlformats-officedocument.presentationml.slide+xml"/>
  <Override PartName="/ppt/slides/slide1779.xml" ContentType="application/vnd.openxmlformats-officedocument.presentationml.slide+xml"/>
  <Override PartName="/ppt/slides/slide1780.xml" ContentType="application/vnd.openxmlformats-officedocument.presentationml.slide+xml"/>
  <Override PartName="/ppt/slides/slide1781.xml" ContentType="application/vnd.openxmlformats-officedocument.presentationml.slide+xml"/>
  <Override PartName="/ppt/slides/slide1782.xml" ContentType="application/vnd.openxmlformats-officedocument.presentationml.slide+xml"/>
  <Override PartName="/ppt/slides/slide1783.xml" ContentType="application/vnd.openxmlformats-officedocument.presentationml.slide+xml"/>
  <Override PartName="/ppt/slides/slide1784.xml" ContentType="application/vnd.openxmlformats-officedocument.presentationml.slide+xml"/>
  <Override PartName="/ppt/slides/slide1785.xml" ContentType="application/vnd.openxmlformats-officedocument.presentationml.slide+xml"/>
  <Override PartName="/ppt/slides/slide1786.xml" ContentType="application/vnd.openxmlformats-officedocument.presentationml.slide+xml"/>
  <Override PartName="/ppt/slides/slide1787.xml" ContentType="application/vnd.openxmlformats-officedocument.presentationml.slide+xml"/>
  <Override PartName="/ppt/slides/slide1788.xml" ContentType="application/vnd.openxmlformats-officedocument.presentationml.slide+xml"/>
  <Override PartName="/ppt/slides/slide1789.xml" ContentType="application/vnd.openxmlformats-officedocument.presentationml.slide+xml"/>
  <Override PartName="/ppt/slides/slide1790.xml" ContentType="application/vnd.openxmlformats-officedocument.presentationml.slide+xml"/>
  <Override PartName="/ppt/slides/slide1791.xml" ContentType="application/vnd.openxmlformats-officedocument.presentationml.slide+xml"/>
  <Override PartName="/ppt/slides/slide1792.xml" ContentType="application/vnd.openxmlformats-officedocument.presentationml.slide+xml"/>
  <Override PartName="/ppt/slides/slide1793.xml" ContentType="application/vnd.openxmlformats-officedocument.presentationml.slide+xml"/>
  <Override PartName="/ppt/slides/slide1794.xml" ContentType="application/vnd.openxmlformats-officedocument.presentationml.slide+xml"/>
  <Override PartName="/ppt/slides/slide1795.xml" ContentType="application/vnd.openxmlformats-officedocument.presentationml.slide+xml"/>
  <Override PartName="/ppt/slides/slide1796.xml" ContentType="application/vnd.openxmlformats-officedocument.presentationml.slide+xml"/>
  <Override PartName="/ppt/slides/slide1797.xml" ContentType="application/vnd.openxmlformats-officedocument.presentationml.slide+xml"/>
  <Override PartName="/ppt/slides/slide1798.xml" ContentType="application/vnd.openxmlformats-officedocument.presentationml.slide+xml"/>
  <Override PartName="/ppt/slides/slide1799.xml" ContentType="application/vnd.openxmlformats-officedocument.presentationml.slide+xml"/>
  <Override PartName="/ppt/slides/slide1800.xml" ContentType="application/vnd.openxmlformats-officedocument.presentationml.slide+xml"/>
  <Override PartName="/ppt/slides/slide1801.xml" ContentType="application/vnd.openxmlformats-officedocument.presentationml.slide+xml"/>
  <Override PartName="/ppt/slides/slide1802.xml" ContentType="application/vnd.openxmlformats-officedocument.presentationml.slide+xml"/>
  <Override PartName="/ppt/slides/slide1803.xml" ContentType="application/vnd.openxmlformats-officedocument.presentationml.slide+xml"/>
  <Override PartName="/ppt/slides/slide1804.xml" ContentType="application/vnd.openxmlformats-officedocument.presentationml.slide+xml"/>
  <Override PartName="/ppt/slides/slide1805.xml" ContentType="application/vnd.openxmlformats-officedocument.presentationml.slide+xml"/>
  <Override PartName="/ppt/slides/slide1806.xml" ContentType="application/vnd.openxmlformats-officedocument.presentationml.slide+xml"/>
  <Override PartName="/ppt/slides/slide1807.xml" ContentType="application/vnd.openxmlformats-officedocument.presentationml.slide+xml"/>
  <Override PartName="/ppt/slides/slide1808.xml" ContentType="application/vnd.openxmlformats-officedocument.presentationml.slide+xml"/>
  <Override PartName="/ppt/slides/slide1809.xml" ContentType="application/vnd.openxmlformats-officedocument.presentationml.slide+xml"/>
  <Override PartName="/ppt/slides/slide1810.xml" ContentType="application/vnd.openxmlformats-officedocument.presentationml.slide+xml"/>
  <Override PartName="/ppt/slides/slide1811.xml" ContentType="application/vnd.openxmlformats-officedocument.presentationml.slide+xml"/>
  <Override PartName="/ppt/slides/slide1812.xml" ContentType="application/vnd.openxmlformats-officedocument.presentationml.slide+xml"/>
  <Override PartName="/ppt/slides/slide1813.xml" ContentType="application/vnd.openxmlformats-officedocument.presentationml.slide+xml"/>
  <Override PartName="/ppt/slides/slide1814.xml" ContentType="application/vnd.openxmlformats-officedocument.presentationml.slide+xml"/>
  <Override PartName="/ppt/slides/slide1815.xml" ContentType="application/vnd.openxmlformats-officedocument.presentationml.slide+xml"/>
  <Override PartName="/ppt/slides/slide1816.xml" ContentType="application/vnd.openxmlformats-officedocument.presentationml.slide+xml"/>
  <Override PartName="/ppt/slides/slide1817.xml" ContentType="application/vnd.openxmlformats-officedocument.presentationml.slide+xml"/>
  <Override PartName="/ppt/slides/slide1818.xml" ContentType="application/vnd.openxmlformats-officedocument.presentationml.slide+xml"/>
  <Override PartName="/ppt/slides/slide1819.xml" ContentType="application/vnd.openxmlformats-officedocument.presentationml.slide+xml"/>
  <Override PartName="/ppt/slides/slide1820.xml" ContentType="application/vnd.openxmlformats-officedocument.presentationml.slide+xml"/>
  <Override PartName="/ppt/slides/slide1821.xml" ContentType="application/vnd.openxmlformats-officedocument.presentationml.slide+xml"/>
  <Override PartName="/ppt/slides/slide1822.xml" ContentType="application/vnd.openxmlformats-officedocument.presentationml.slide+xml"/>
  <Override PartName="/ppt/slides/slide1823.xml" ContentType="application/vnd.openxmlformats-officedocument.presentationml.slide+xml"/>
  <Override PartName="/ppt/slides/slide1824.xml" ContentType="application/vnd.openxmlformats-officedocument.presentationml.slide+xml"/>
  <Override PartName="/ppt/slides/slide1825.xml" ContentType="application/vnd.openxmlformats-officedocument.presentationml.slide+xml"/>
  <Override PartName="/ppt/slides/slide1826.xml" ContentType="application/vnd.openxmlformats-officedocument.presentationml.slide+xml"/>
  <Override PartName="/ppt/slides/slide1827.xml" ContentType="application/vnd.openxmlformats-officedocument.presentationml.slide+xml"/>
  <Override PartName="/ppt/slides/slide1828.xml" ContentType="application/vnd.openxmlformats-officedocument.presentationml.slide+xml"/>
  <Override PartName="/ppt/slides/slide1829.xml" ContentType="application/vnd.openxmlformats-officedocument.presentationml.slide+xml"/>
  <Override PartName="/ppt/slides/slide1830.xml" ContentType="application/vnd.openxmlformats-officedocument.presentationml.slide+xml"/>
  <Override PartName="/ppt/slides/slide1831.xml" ContentType="application/vnd.openxmlformats-officedocument.presentationml.slide+xml"/>
  <Override PartName="/ppt/slides/slide1832.xml" ContentType="application/vnd.openxmlformats-officedocument.presentationml.slide+xml"/>
  <Override PartName="/ppt/slides/slide1833.xml" ContentType="application/vnd.openxmlformats-officedocument.presentationml.slide+xml"/>
  <Override PartName="/ppt/slides/slide1834.xml" ContentType="application/vnd.openxmlformats-officedocument.presentationml.slide+xml"/>
  <Override PartName="/ppt/slides/slide1835.xml" ContentType="application/vnd.openxmlformats-officedocument.presentationml.slide+xml"/>
  <Override PartName="/ppt/slides/slide1836.xml" ContentType="application/vnd.openxmlformats-officedocument.presentationml.slide+xml"/>
  <Override PartName="/ppt/slides/slide1837.xml" ContentType="application/vnd.openxmlformats-officedocument.presentationml.slide+xml"/>
  <Override PartName="/ppt/slides/slide1838.xml" ContentType="application/vnd.openxmlformats-officedocument.presentationml.slide+xml"/>
  <Override PartName="/ppt/slides/slide1839.xml" ContentType="application/vnd.openxmlformats-officedocument.presentationml.slide+xml"/>
  <Override PartName="/ppt/slides/slide1840.xml" ContentType="application/vnd.openxmlformats-officedocument.presentationml.slide+xml"/>
  <Override PartName="/ppt/slides/slide1841.xml" ContentType="application/vnd.openxmlformats-officedocument.presentationml.slide+xml"/>
  <Override PartName="/ppt/slides/slide1842.xml" ContentType="application/vnd.openxmlformats-officedocument.presentationml.slide+xml"/>
  <Override PartName="/ppt/slides/slide1843.xml" ContentType="application/vnd.openxmlformats-officedocument.presentationml.slide+xml"/>
  <Override PartName="/ppt/slides/slide1844.xml" ContentType="application/vnd.openxmlformats-officedocument.presentationml.slide+xml"/>
  <Override PartName="/ppt/slides/slide1845.xml" ContentType="application/vnd.openxmlformats-officedocument.presentationml.slide+xml"/>
  <Override PartName="/ppt/slides/slide1846.xml" ContentType="application/vnd.openxmlformats-officedocument.presentationml.slide+xml"/>
  <Override PartName="/ppt/slides/slide1847.xml" ContentType="application/vnd.openxmlformats-officedocument.presentationml.slide+xml"/>
  <Override PartName="/ppt/slides/slide1848.xml" ContentType="application/vnd.openxmlformats-officedocument.presentationml.slide+xml"/>
  <Override PartName="/ppt/slides/slide1849.xml" ContentType="application/vnd.openxmlformats-officedocument.presentationml.slide+xml"/>
  <Override PartName="/ppt/slides/slide1850.xml" ContentType="application/vnd.openxmlformats-officedocument.presentationml.slide+xml"/>
  <Override PartName="/ppt/slides/slide1851.xml" ContentType="application/vnd.openxmlformats-officedocument.presentationml.slide+xml"/>
  <Override PartName="/ppt/slides/slide1852.xml" ContentType="application/vnd.openxmlformats-officedocument.presentationml.slide+xml"/>
  <Override PartName="/ppt/slides/slide1853.xml" ContentType="application/vnd.openxmlformats-officedocument.presentationml.slide+xml"/>
  <Override PartName="/ppt/slides/slide1854.xml" ContentType="application/vnd.openxmlformats-officedocument.presentationml.slide+xml"/>
  <Override PartName="/ppt/slides/slide1855.xml" ContentType="application/vnd.openxmlformats-officedocument.presentationml.slide+xml"/>
  <Override PartName="/ppt/slides/slide1856.xml" ContentType="application/vnd.openxmlformats-officedocument.presentationml.slide+xml"/>
  <Override PartName="/ppt/slides/slide1857.xml" ContentType="application/vnd.openxmlformats-officedocument.presentationml.slide+xml"/>
  <Override PartName="/ppt/slides/slide1858.xml" ContentType="application/vnd.openxmlformats-officedocument.presentationml.slide+xml"/>
  <Override PartName="/ppt/slides/slide1859.xml" ContentType="application/vnd.openxmlformats-officedocument.presentationml.slide+xml"/>
  <Override PartName="/ppt/slides/slide1860.xml" ContentType="application/vnd.openxmlformats-officedocument.presentationml.slide+xml"/>
  <Override PartName="/ppt/slides/slide1861.xml" ContentType="application/vnd.openxmlformats-officedocument.presentationml.slide+xml"/>
  <Override PartName="/ppt/slides/slide1862.xml" ContentType="application/vnd.openxmlformats-officedocument.presentationml.slide+xml"/>
  <Override PartName="/ppt/slides/slide1863.xml" ContentType="application/vnd.openxmlformats-officedocument.presentationml.slide+xml"/>
  <Override PartName="/ppt/slides/slide1864.xml" ContentType="application/vnd.openxmlformats-officedocument.presentationml.slide+xml"/>
  <Override PartName="/ppt/slides/slide1865.xml" ContentType="application/vnd.openxmlformats-officedocument.presentationml.slide+xml"/>
  <Override PartName="/ppt/slides/slide1866.xml" ContentType="application/vnd.openxmlformats-officedocument.presentationml.slide+xml"/>
  <Override PartName="/ppt/slides/slide1867.xml" ContentType="application/vnd.openxmlformats-officedocument.presentationml.slide+xml"/>
  <Override PartName="/ppt/slides/slide1868.xml" ContentType="application/vnd.openxmlformats-officedocument.presentationml.slide+xml"/>
  <Override PartName="/ppt/slides/slide1869.xml" ContentType="application/vnd.openxmlformats-officedocument.presentationml.slide+xml"/>
  <Override PartName="/ppt/slides/slide1870.xml" ContentType="application/vnd.openxmlformats-officedocument.presentationml.slide+xml"/>
  <Override PartName="/ppt/slides/slide1871.xml" ContentType="application/vnd.openxmlformats-officedocument.presentationml.slide+xml"/>
  <Override PartName="/ppt/slides/slide1872.xml" ContentType="application/vnd.openxmlformats-officedocument.presentationml.slide+xml"/>
  <Override PartName="/ppt/slides/slide1873.xml" ContentType="application/vnd.openxmlformats-officedocument.presentationml.slide+xml"/>
  <Override PartName="/ppt/slides/slide1874.xml" ContentType="application/vnd.openxmlformats-officedocument.presentationml.slide+xml"/>
  <Override PartName="/ppt/slides/slide1875.xml" ContentType="application/vnd.openxmlformats-officedocument.presentationml.slide+xml"/>
  <Override PartName="/ppt/slides/slide1876.xml" ContentType="application/vnd.openxmlformats-officedocument.presentationml.slide+xml"/>
  <Override PartName="/ppt/slides/slide1877.xml" ContentType="application/vnd.openxmlformats-officedocument.presentationml.slide+xml"/>
  <Override PartName="/ppt/slides/slide1878.xml" ContentType="application/vnd.openxmlformats-officedocument.presentationml.slide+xml"/>
  <Override PartName="/ppt/slides/slide1879.xml" ContentType="application/vnd.openxmlformats-officedocument.presentationml.slide+xml"/>
  <Override PartName="/ppt/slides/slide1880.xml" ContentType="application/vnd.openxmlformats-officedocument.presentationml.slide+xml"/>
  <Override PartName="/ppt/slides/slide1881.xml" ContentType="application/vnd.openxmlformats-officedocument.presentationml.slide+xml"/>
  <Override PartName="/ppt/slides/slide1882.xml" ContentType="application/vnd.openxmlformats-officedocument.presentationml.slide+xml"/>
  <Override PartName="/ppt/slides/slide1883.xml" ContentType="application/vnd.openxmlformats-officedocument.presentationml.slide+xml"/>
  <Override PartName="/ppt/slides/slide1884.xml" ContentType="application/vnd.openxmlformats-officedocument.presentationml.slide+xml"/>
  <Override PartName="/ppt/slides/slide1885.xml" ContentType="application/vnd.openxmlformats-officedocument.presentationml.slide+xml"/>
  <Override PartName="/ppt/slides/slide1886.xml" ContentType="application/vnd.openxmlformats-officedocument.presentationml.slide+xml"/>
  <Override PartName="/ppt/slides/slide1887.xml" ContentType="application/vnd.openxmlformats-officedocument.presentationml.slide+xml"/>
  <Override PartName="/ppt/slides/slide1888.xml" ContentType="application/vnd.openxmlformats-officedocument.presentationml.slide+xml"/>
  <Override PartName="/ppt/slides/slide1889.xml" ContentType="application/vnd.openxmlformats-officedocument.presentationml.slide+xml"/>
  <Override PartName="/ppt/slides/slide1890.xml" ContentType="application/vnd.openxmlformats-officedocument.presentationml.slide+xml"/>
  <Override PartName="/ppt/slides/slide1891.xml" ContentType="application/vnd.openxmlformats-officedocument.presentationml.slide+xml"/>
  <Override PartName="/ppt/slides/slide1892.xml" ContentType="application/vnd.openxmlformats-officedocument.presentationml.slide+xml"/>
  <Override PartName="/ppt/slides/slide1893.xml" ContentType="application/vnd.openxmlformats-officedocument.presentationml.slide+xml"/>
  <Override PartName="/ppt/slides/slide1894.xml" ContentType="application/vnd.openxmlformats-officedocument.presentationml.slide+xml"/>
  <Override PartName="/ppt/slides/slide1895.xml" ContentType="application/vnd.openxmlformats-officedocument.presentationml.slide+xml"/>
  <Override PartName="/ppt/slides/slide1896.xml" ContentType="application/vnd.openxmlformats-officedocument.presentationml.slide+xml"/>
  <Override PartName="/ppt/slides/slide1897.xml" ContentType="application/vnd.openxmlformats-officedocument.presentationml.slide+xml"/>
  <Override PartName="/ppt/slides/slide1898.xml" ContentType="application/vnd.openxmlformats-officedocument.presentationml.slide+xml"/>
  <Override PartName="/ppt/slides/slide1899.xml" ContentType="application/vnd.openxmlformats-officedocument.presentationml.slide+xml"/>
  <Override PartName="/ppt/slides/slide1900.xml" ContentType="application/vnd.openxmlformats-officedocument.presentationml.slide+xml"/>
  <Override PartName="/ppt/slides/slide1901.xml" ContentType="application/vnd.openxmlformats-officedocument.presentationml.slide+xml"/>
  <Override PartName="/ppt/slides/slide1902.xml" ContentType="application/vnd.openxmlformats-officedocument.presentationml.slide+xml"/>
  <Override PartName="/ppt/slides/slide1903.xml" ContentType="application/vnd.openxmlformats-officedocument.presentationml.slide+xml"/>
  <Override PartName="/ppt/slides/slide1904.xml" ContentType="application/vnd.openxmlformats-officedocument.presentationml.slide+xml"/>
  <Override PartName="/ppt/slides/slide1905.xml" ContentType="application/vnd.openxmlformats-officedocument.presentationml.slide+xml"/>
  <Override PartName="/ppt/slides/slide1906.xml" ContentType="application/vnd.openxmlformats-officedocument.presentationml.slide+xml"/>
  <Override PartName="/ppt/slides/slide1907.xml" ContentType="application/vnd.openxmlformats-officedocument.presentationml.slide+xml"/>
  <Override PartName="/ppt/slides/slide1908.xml" ContentType="application/vnd.openxmlformats-officedocument.presentationml.slide+xml"/>
  <Override PartName="/ppt/slides/slide1909.xml" ContentType="application/vnd.openxmlformats-officedocument.presentationml.slide+xml"/>
  <Override PartName="/ppt/slides/slide1910.xml" ContentType="application/vnd.openxmlformats-officedocument.presentationml.slide+xml"/>
  <Override PartName="/ppt/slides/slide1911.xml" ContentType="application/vnd.openxmlformats-officedocument.presentationml.slide+xml"/>
  <Override PartName="/ppt/slides/slide1912.xml" ContentType="application/vnd.openxmlformats-officedocument.presentationml.slide+xml"/>
  <Override PartName="/ppt/slides/slide1913.xml" ContentType="application/vnd.openxmlformats-officedocument.presentationml.slide+xml"/>
  <Override PartName="/ppt/slides/slide1914.xml" ContentType="application/vnd.openxmlformats-officedocument.presentationml.slide+xml"/>
  <Override PartName="/ppt/slides/slide1915.xml" ContentType="application/vnd.openxmlformats-officedocument.presentationml.slide+xml"/>
  <Override PartName="/ppt/slides/slide1916.xml" ContentType="application/vnd.openxmlformats-officedocument.presentationml.slide+xml"/>
  <Override PartName="/ppt/slides/slide1917.xml" ContentType="application/vnd.openxmlformats-officedocument.presentationml.slide+xml"/>
  <Override PartName="/ppt/slides/slide1918.xml" ContentType="application/vnd.openxmlformats-officedocument.presentationml.slide+xml"/>
  <Override PartName="/ppt/slides/slide1919.xml" ContentType="application/vnd.openxmlformats-officedocument.presentationml.slide+xml"/>
  <Override PartName="/ppt/slides/slide1920.xml" ContentType="application/vnd.openxmlformats-officedocument.presentationml.slide+xml"/>
  <Override PartName="/ppt/slides/slide1921.xml" ContentType="application/vnd.openxmlformats-officedocument.presentationml.slide+xml"/>
  <Override PartName="/ppt/slides/slide1922.xml" ContentType="application/vnd.openxmlformats-officedocument.presentationml.slide+xml"/>
  <Override PartName="/ppt/slides/slide1923.xml" ContentType="application/vnd.openxmlformats-officedocument.presentationml.slide+xml"/>
  <Override PartName="/ppt/slides/slide1924.xml" ContentType="application/vnd.openxmlformats-officedocument.presentationml.slide+xml"/>
  <Override PartName="/ppt/slides/slide1925.xml" ContentType="application/vnd.openxmlformats-officedocument.presentationml.slide+xml"/>
  <Override PartName="/ppt/slides/slide1926.xml" ContentType="application/vnd.openxmlformats-officedocument.presentationml.slide+xml"/>
  <Override PartName="/ppt/slides/slide1927.xml" ContentType="application/vnd.openxmlformats-officedocument.presentationml.slide+xml"/>
  <Override PartName="/ppt/slides/slide1928.xml" ContentType="application/vnd.openxmlformats-officedocument.presentationml.slide+xml"/>
  <Override PartName="/ppt/slides/slide1929.xml" ContentType="application/vnd.openxmlformats-officedocument.presentationml.slide+xml"/>
  <Override PartName="/ppt/slides/slide1930.xml" ContentType="application/vnd.openxmlformats-officedocument.presentationml.slide+xml"/>
  <Override PartName="/ppt/slides/slide1931.xml" ContentType="application/vnd.openxmlformats-officedocument.presentationml.slide+xml"/>
  <Override PartName="/ppt/slides/slide1932.xml" ContentType="application/vnd.openxmlformats-officedocument.presentationml.slide+xml"/>
  <Override PartName="/ppt/slides/slide1933.xml" ContentType="application/vnd.openxmlformats-officedocument.presentationml.slide+xml"/>
  <Override PartName="/ppt/slides/slide1934.xml" ContentType="application/vnd.openxmlformats-officedocument.presentationml.slide+xml"/>
  <Override PartName="/ppt/slides/slide1935.xml" ContentType="application/vnd.openxmlformats-officedocument.presentationml.slide+xml"/>
  <Override PartName="/ppt/slides/slide1936.xml" ContentType="application/vnd.openxmlformats-officedocument.presentationml.slide+xml"/>
  <Override PartName="/ppt/slides/slide1937.xml" ContentType="application/vnd.openxmlformats-officedocument.presentationml.slide+xml"/>
  <Override PartName="/ppt/slides/slide1938.xml" ContentType="application/vnd.openxmlformats-officedocument.presentationml.slide+xml"/>
  <Override PartName="/ppt/slides/slide1939.xml" ContentType="application/vnd.openxmlformats-officedocument.presentationml.slide+xml"/>
  <Override PartName="/ppt/slides/slide1940.xml" ContentType="application/vnd.openxmlformats-officedocument.presentationml.slide+xml"/>
  <Override PartName="/ppt/slides/slide1941.xml" ContentType="application/vnd.openxmlformats-officedocument.presentationml.slide+xml"/>
  <Override PartName="/ppt/slides/slide1942.xml" ContentType="application/vnd.openxmlformats-officedocument.presentationml.slide+xml"/>
  <Override PartName="/ppt/slides/slide1943.xml" ContentType="application/vnd.openxmlformats-officedocument.presentationml.slide+xml"/>
  <Override PartName="/ppt/slides/slide1944.xml" ContentType="application/vnd.openxmlformats-officedocument.presentationml.slide+xml"/>
  <Override PartName="/ppt/slides/slide1945.xml" ContentType="application/vnd.openxmlformats-officedocument.presentationml.slide+xml"/>
  <Override PartName="/ppt/slides/slide1946.xml" ContentType="application/vnd.openxmlformats-officedocument.presentationml.slide+xml"/>
  <Override PartName="/ppt/slides/slide1947.xml" ContentType="application/vnd.openxmlformats-officedocument.presentationml.slide+xml"/>
  <Override PartName="/ppt/slides/slide1948.xml" ContentType="application/vnd.openxmlformats-officedocument.presentationml.slide+xml"/>
  <Override PartName="/ppt/slides/slide1949.xml" ContentType="application/vnd.openxmlformats-officedocument.presentationml.slide+xml"/>
  <Override PartName="/ppt/slides/slide1950.xml" ContentType="application/vnd.openxmlformats-officedocument.presentationml.slide+xml"/>
  <Override PartName="/ppt/slides/slide1951.xml" ContentType="application/vnd.openxmlformats-officedocument.presentationml.slide+xml"/>
  <Override PartName="/ppt/slides/slide1952.xml" ContentType="application/vnd.openxmlformats-officedocument.presentationml.slide+xml"/>
  <Override PartName="/ppt/slides/slide1953.xml" ContentType="application/vnd.openxmlformats-officedocument.presentationml.slide+xml"/>
  <Override PartName="/ppt/slides/slide1954.xml" ContentType="application/vnd.openxmlformats-officedocument.presentationml.slide+xml"/>
  <Override PartName="/ppt/slides/slide1955.xml" ContentType="application/vnd.openxmlformats-officedocument.presentationml.slide+xml"/>
  <Override PartName="/ppt/slides/slide1956.xml" ContentType="application/vnd.openxmlformats-officedocument.presentationml.slide+xml"/>
  <Override PartName="/ppt/slides/slide1957.xml" ContentType="application/vnd.openxmlformats-officedocument.presentationml.slide+xml"/>
  <Override PartName="/ppt/slides/slide1958.xml" ContentType="application/vnd.openxmlformats-officedocument.presentationml.slide+xml"/>
  <Override PartName="/ppt/slides/slide1959.xml" ContentType="application/vnd.openxmlformats-officedocument.presentationml.slide+xml"/>
  <Override PartName="/ppt/slides/slide1960.xml" ContentType="application/vnd.openxmlformats-officedocument.presentationml.slide+xml"/>
  <Override PartName="/ppt/slides/slide1961.xml" ContentType="application/vnd.openxmlformats-officedocument.presentationml.slide+xml"/>
  <Override PartName="/ppt/slides/slide1962.xml" ContentType="application/vnd.openxmlformats-officedocument.presentationml.slide+xml"/>
  <Override PartName="/ppt/slides/slide1963.xml" ContentType="application/vnd.openxmlformats-officedocument.presentationml.slide+xml"/>
  <Override PartName="/ppt/slides/slide1964.xml" ContentType="application/vnd.openxmlformats-officedocument.presentationml.slide+xml"/>
  <Override PartName="/ppt/slides/slide1965.xml" ContentType="application/vnd.openxmlformats-officedocument.presentationml.slide+xml"/>
  <Override PartName="/ppt/slides/slide1966.xml" ContentType="application/vnd.openxmlformats-officedocument.presentationml.slide+xml"/>
  <Override PartName="/ppt/slides/slide1967.xml" ContentType="application/vnd.openxmlformats-officedocument.presentationml.slide+xml"/>
  <Override PartName="/ppt/slides/slide1968.xml" ContentType="application/vnd.openxmlformats-officedocument.presentationml.slide+xml"/>
  <Override PartName="/ppt/slides/slide1969.xml" ContentType="application/vnd.openxmlformats-officedocument.presentationml.slide+xml"/>
  <Override PartName="/ppt/slides/slide1970.xml" ContentType="application/vnd.openxmlformats-officedocument.presentationml.slide+xml"/>
  <Override PartName="/ppt/slides/slide1971.xml" ContentType="application/vnd.openxmlformats-officedocument.presentationml.slide+xml"/>
  <Override PartName="/ppt/slides/slide1972.xml" ContentType="application/vnd.openxmlformats-officedocument.presentationml.slide+xml"/>
  <Override PartName="/ppt/slides/slide1973.xml" ContentType="application/vnd.openxmlformats-officedocument.presentationml.slide+xml"/>
  <Override PartName="/ppt/slides/slide1974.xml" ContentType="application/vnd.openxmlformats-officedocument.presentationml.slide+xml"/>
  <Override PartName="/ppt/slides/slide1975.xml" ContentType="application/vnd.openxmlformats-officedocument.presentationml.slide+xml"/>
  <Override PartName="/ppt/slides/slide1976.xml" ContentType="application/vnd.openxmlformats-officedocument.presentationml.slide+xml"/>
  <Override PartName="/ppt/slides/slide1977.xml" ContentType="application/vnd.openxmlformats-officedocument.presentationml.slide+xml"/>
  <Override PartName="/ppt/slides/slide1978.xml" ContentType="application/vnd.openxmlformats-officedocument.presentationml.slide+xml"/>
  <Override PartName="/ppt/slides/slide1979.xml" ContentType="application/vnd.openxmlformats-officedocument.presentationml.slide+xml"/>
  <Override PartName="/ppt/slides/slide1980.xml" ContentType="application/vnd.openxmlformats-officedocument.presentationml.slide+xml"/>
  <Override PartName="/ppt/slides/slide1981.xml" ContentType="application/vnd.openxmlformats-officedocument.presentationml.slide+xml"/>
  <Override PartName="/ppt/slides/slide1982.xml" ContentType="application/vnd.openxmlformats-officedocument.presentationml.slide+xml"/>
  <Override PartName="/ppt/slides/slide1983.xml" ContentType="application/vnd.openxmlformats-officedocument.presentationml.slide+xml"/>
  <Override PartName="/ppt/slides/slide1984.xml" ContentType="application/vnd.openxmlformats-officedocument.presentationml.slide+xml"/>
  <Override PartName="/ppt/slides/slide1985.xml" ContentType="application/vnd.openxmlformats-officedocument.presentationml.slide+xml"/>
  <Override PartName="/ppt/slides/slide1986.xml" ContentType="application/vnd.openxmlformats-officedocument.presentationml.slide+xml"/>
  <Override PartName="/ppt/slides/slide1987.xml" ContentType="application/vnd.openxmlformats-officedocument.presentationml.slide+xml"/>
  <Override PartName="/ppt/slides/slide1988.xml" ContentType="application/vnd.openxmlformats-officedocument.presentationml.slide+xml"/>
  <Override PartName="/ppt/slides/slide1989.xml" ContentType="application/vnd.openxmlformats-officedocument.presentationml.slide+xml"/>
  <Override PartName="/ppt/slides/slide1990.xml" ContentType="application/vnd.openxmlformats-officedocument.presentationml.slide+xml"/>
  <Override PartName="/ppt/slides/slide1991.xml" ContentType="application/vnd.openxmlformats-officedocument.presentationml.slide+xml"/>
  <Override PartName="/ppt/slides/slide1992.xml" ContentType="application/vnd.openxmlformats-officedocument.presentationml.slide+xml"/>
  <Override PartName="/ppt/slides/slide1993.xml" ContentType="application/vnd.openxmlformats-officedocument.presentationml.slide+xml"/>
  <Override PartName="/ppt/slides/slide1994.xml" ContentType="application/vnd.openxmlformats-officedocument.presentationml.slide+xml"/>
  <Override PartName="/ppt/slides/slide1995.xml" ContentType="application/vnd.openxmlformats-officedocument.presentationml.slide+xml"/>
  <Override PartName="/ppt/slides/slide1996.xml" ContentType="application/vnd.openxmlformats-officedocument.presentationml.slide+xml"/>
  <Override PartName="/ppt/slides/slide1997.xml" ContentType="application/vnd.openxmlformats-officedocument.presentationml.slide+xml"/>
  <Override PartName="/ppt/slides/slide1998.xml" ContentType="application/vnd.openxmlformats-officedocument.presentationml.slide+xml"/>
  <Override PartName="/ppt/slides/slide1999.xml" ContentType="application/vnd.openxmlformats-officedocument.presentationml.slide+xml"/>
  <Override PartName="/ppt/slides/slide2000.xml" ContentType="application/vnd.openxmlformats-officedocument.presentationml.slide+xml"/>
  <Override PartName="/ppt/slides/slide2001.xml" ContentType="application/vnd.openxmlformats-officedocument.presentationml.slide+xml"/>
  <Override PartName="/ppt/slides/slide2002.xml" ContentType="application/vnd.openxmlformats-officedocument.presentationml.slide+xml"/>
  <Override PartName="/ppt/slides/slide2003.xml" ContentType="application/vnd.openxmlformats-officedocument.presentationml.slide+xml"/>
  <Override PartName="/ppt/slides/slide2004.xml" ContentType="application/vnd.openxmlformats-officedocument.presentationml.slide+xml"/>
  <Override PartName="/ppt/slides/slide2005.xml" ContentType="application/vnd.openxmlformats-officedocument.presentationml.slide+xml"/>
  <Override PartName="/ppt/slides/slide2006.xml" ContentType="application/vnd.openxmlformats-officedocument.presentationml.slide+xml"/>
  <Override PartName="/ppt/slides/slide2007.xml" ContentType="application/vnd.openxmlformats-officedocument.presentationml.slide+xml"/>
  <Override PartName="/ppt/slides/slide2008.xml" ContentType="application/vnd.openxmlformats-officedocument.presentationml.slide+xml"/>
  <Override PartName="/ppt/slides/slide2009.xml" ContentType="application/vnd.openxmlformats-officedocument.presentationml.slide+xml"/>
  <Override PartName="/ppt/slides/slide2010.xml" ContentType="application/vnd.openxmlformats-officedocument.presentationml.slide+xml"/>
  <Override PartName="/ppt/slides/slide2011.xml" ContentType="application/vnd.openxmlformats-officedocument.presentationml.slide+xml"/>
  <Override PartName="/ppt/slides/slide2012.xml" ContentType="application/vnd.openxmlformats-officedocument.presentationml.slide+xml"/>
  <Override PartName="/ppt/slides/slide2013.xml" ContentType="application/vnd.openxmlformats-officedocument.presentationml.slide+xml"/>
  <Override PartName="/ppt/slides/slide2014.xml" ContentType="application/vnd.openxmlformats-officedocument.presentationml.slide+xml"/>
  <Override PartName="/ppt/slides/slide2015.xml" ContentType="application/vnd.openxmlformats-officedocument.presentationml.slide+xml"/>
  <Override PartName="/ppt/slides/slide2016.xml" ContentType="application/vnd.openxmlformats-officedocument.presentationml.slide+xml"/>
  <Override PartName="/ppt/slides/slide2017.xml" ContentType="application/vnd.openxmlformats-officedocument.presentationml.slide+xml"/>
  <Override PartName="/ppt/slides/slide2018.xml" ContentType="application/vnd.openxmlformats-officedocument.presentationml.slide+xml"/>
  <Override PartName="/ppt/slides/slide2019.xml" ContentType="application/vnd.openxmlformats-officedocument.presentationml.slide+xml"/>
  <Override PartName="/ppt/slides/slide2020.xml" ContentType="application/vnd.openxmlformats-officedocument.presentationml.slide+xml"/>
  <Override PartName="/ppt/slides/slide2021.xml" ContentType="application/vnd.openxmlformats-officedocument.presentationml.slide+xml"/>
  <Override PartName="/ppt/slides/slide2022.xml" ContentType="application/vnd.openxmlformats-officedocument.presentationml.slide+xml"/>
  <Override PartName="/ppt/slides/slide2023.xml" ContentType="application/vnd.openxmlformats-officedocument.presentationml.slide+xml"/>
  <Override PartName="/ppt/slides/slide2024.xml" ContentType="application/vnd.openxmlformats-officedocument.presentationml.slide+xml"/>
  <Override PartName="/ppt/slides/slide2025.xml" ContentType="application/vnd.openxmlformats-officedocument.presentationml.slide+xml"/>
  <Override PartName="/ppt/slides/slide2026.xml" ContentType="application/vnd.openxmlformats-officedocument.presentationml.slide+xml"/>
  <Override PartName="/ppt/slides/slide2027.xml" ContentType="application/vnd.openxmlformats-officedocument.presentationml.slide+xml"/>
  <Override PartName="/ppt/slides/slide2028.xml" ContentType="application/vnd.openxmlformats-officedocument.presentationml.slide+xml"/>
  <Override PartName="/ppt/slides/slide2029.xml" ContentType="application/vnd.openxmlformats-officedocument.presentationml.slide+xml"/>
  <Override PartName="/ppt/slides/slide2030.xml" ContentType="application/vnd.openxmlformats-officedocument.presentationml.slide+xml"/>
  <Override PartName="/ppt/slides/slide2031.xml" ContentType="application/vnd.openxmlformats-officedocument.presentationml.slide+xml"/>
  <Override PartName="/ppt/slides/slide2032.xml" ContentType="application/vnd.openxmlformats-officedocument.presentationml.slide+xml"/>
  <Override PartName="/ppt/slides/slide2033.xml" ContentType="application/vnd.openxmlformats-officedocument.presentationml.slide+xml"/>
  <Override PartName="/ppt/slides/slide2034.xml" ContentType="application/vnd.openxmlformats-officedocument.presentationml.slide+xml"/>
  <Override PartName="/ppt/slides/slide2035.xml" ContentType="application/vnd.openxmlformats-officedocument.presentationml.slide+xml"/>
  <Override PartName="/ppt/slides/slide2036.xml" ContentType="application/vnd.openxmlformats-officedocument.presentationml.slide+xml"/>
  <Override PartName="/ppt/slides/slide2037.xml" ContentType="application/vnd.openxmlformats-officedocument.presentationml.slide+xml"/>
  <Override PartName="/ppt/slides/slide2038.xml" ContentType="application/vnd.openxmlformats-officedocument.presentationml.slide+xml"/>
  <Override PartName="/ppt/slides/slide2039.xml" ContentType="application/vnd.openxmlformats-officedocument.presentationml.slide+xml"/>
  <Override PartName="/ppt/slides/slide2040.xml" ContentType="application/vnd.openxmlformats-officedocument.presentationml.slide+xml"/>
  <Override PartName="/ppt/slides/slide2041.xml" ContentType="application/vnd.openxmlformats-officedocument.presentationml.slide+xml"/>
  <Override PartName="/ppt/slides/slide2042.xml" ContentType="application/vnd.openxmlformats-officedocument.presentationml.slide+xml"/>
  <Override PartName="/ppt/slides/slide2043.xml" ContentType="application/vnd.openxmlformats-officedocument.presentationml.slide+xml"/>
  <Override PartName="/ppt/slides/slide2044.xml" ContentType="application/vnd.openxmlformats-officedocument.presentationml.slide+xml"/>
  <Override PartName="/ppt/slides/slide2045.xml" ContentType="application/vnd.openxmlformats-officedocument.presentationml.slide+xml"/>
  <Override PartName="/ppt/slides/slide2046.xml" ContentType="application/vnd.openxmlformats-officedocument.presentationml.slide+xml"/>
  <Override PartName="/ppt/slides/slide2047.xml" ContentType="application/vnd.openxmlformats-officedocument.presentationml.slide+xml"/>
  <Override PartName="/ppt/slides/slide2048.xml" ContentType="application/vnd.openxmlformats-officedocument.presentationml.slide+xml"/>
  <Override PartName="/ppt/slides/slide2049.xml" ContentType="application/vnd.openxmlformats-officedocument.presentationml.slide+xml"/>
  <Override PartName="/ppt/slides/slide2050.xml" ContentType="application/vnd.openxmlformats-officedocument.presentationml.slide+xml"/>
  <Override PartName="/ppt/slides/slide2051.xml" ContentType="application/vnd.openxmlformats-officedocument.presentationml.slide+xml"/>
  <Override PartName="/ppt/slides/slide2052.xml" ContentType="application/vnd.openxmlformats-officedocument.presentationml.slide+xml"/>
  <Override PartName="/ppt/slides/slide2053.xml" ContentType="application/vnd.openxmlformats-officedocument.presentationml.slide+xml"/>
  <Override PartName="/ppt/slides/slide2054.xml" ContentType="application/vnd.openxmlformats-officedocument.presentationml.slide+xml"/>
  <Override PartName="/ppt/slides/slide2055.xml" ContentType="application/vnd.openxmlformats-officedocument.presentationml.slide+xml"/>
  <Override PartName="/ppt/slides/slide2056.xml" ContentType="application/vnd.openxmlformats-officedocument.presentationml.slide+xml"/>
  <Override PartName="/ppt/slides/slide2057.xml" ContentType="application/vnd.openxmlformats-officedocument.presentationml.slide+xml"/>
  <Override PartName="/ppt/slides/slide2058.xml" ContentType="application/vnd.openxmlformats-officedocument.presentationml.slide+xml"/>
  <Override PartName="/ppt/slides/slide2059.xml" ContentType="application/vnd.openxmlformats-officedocument.presentationml.slide+xml"/>
  <Override PartName="/ppt/slides/slide2060.xml" ContentType="application/vnd.openxmlformats-officedocument.presentationml.slide+xml"/>
  <Override PartName="/ppt/slides/slide2061.xml" ContentType="application/vnd.openxmlformats-officedocument.presentationml.slide+xml"/>
  <Override PartName="/ppt/slides/slide2062.xml" ContentType="application/vnd.openxmlformats-officedocument.presentationml.slide+xml"/>
  <Override PartName="/ppt/slides/slide2063.xml" ContentType="application/vnd.openxmlformats-officedocument.presentationml.slide+xml"/>
  <Override PartName="/ppt/slides/slide2064.xml" ContentType="application/vnd.openxmlformats-officedocument.presentationml.slide+xml"/>
  <Override PartName="/ppt/slides/slide2065.xml" ContentType="application/vnd.openxmlformats-officedocument.presentationml.slide+xml"/>
  <Override PartName="/ppt/slides/slide2066.xml" ContentType="application/vnd.openxmlformats-officedocument.presentationml.slide+xml"/>
  <Override PartName="/ppt/slides/slide2067.xml" ContentType="application/vnd.openxmlformats-officedocument.presentationml.slide+xml"/>
  <Override PartName="/ppt/slides/slide2068.xml" ContentType="application/vnd.openxmlformats-officedocument.presentationml.slide+xml"/>
  <Override PartName="/ppt/slides/slide2069.xml" ContentType="application/vnd.openxmlformats-officedocument.presentationml.slide+xml"/>
  <Override PartName="/ppt/slides/slide2070.xml" ContentType="application/vnd.openxmlformats-officedocument.presentationml.slide+xml"/>
  <Override PartName="/ppt/slides/slide2071.xml" ContentType="application/vnd.openxmlformats-officedocument.presentationml.slide+xml"/>
  <Override PartName="/ppt/slides/slide2072.xml" ContentType="application/vnd.openxmlformats-officedocument.presentationml.slide+xml"/>
  <Override PartName="/ppt/slides/slide2073.xml" ContentType="application/vnd.openxmlformats-officedocument.presentationml.slide+xml"/>
  <Override PartName="/ppt/slides/slide2074.xml" ContentType="application/vnd.openxmlformats-officedocument.presentationml.slide+xml"/>
  <Override PartName="/ppt/slides/slide2075.xml" ContentType="application/vnd.openxmlformats-officedocument.presentationml.slide+xml"/>
  <Override PartName="/ppt/slides/slide2076.xml" ContentType="application/vnd.openxmlformats-officedocument.presentationml.slide+xml"/>
  <Override PartName="/ppt/slides/slide2077.xml" ContentType="application/vnd.openxmlformats-officedocument.presentationml.slide+xml"/>
  <Override PartName="/ppt/slides/slide2078.xml" ContentType="application/vnd.openxmlformats-officedocument.presentationml.slide+xml"/>
  <Override PartName="/ppt/slides/slide2079.xml" ContentType="application/vnd.openxmlformats-officedocument.presentationml.slide+xml"/>
  <Override PartName="/ppt/slides/slide2080.xml" ContentType="application/vnd.openxmlformats-officedocument.presentationml.slide+xml"/>
  <Override PartName="/ppt/slides/slide2081.xml" ContentType="application/vnd.openxmlformats-officedocument.presentationml.slide+xml"/>
  <Override PartName="/ppt/slides/slide2082.xml" ContentType="application/vnd.openxmlformats-officedocument.presentationml.slide+xml"/>
  <Override PartName="/ppt/slides/slide2083.xml" ContentType="application/vnd.openxmlformats-officedocument.presentationml.slide+xml"/>
  <Override PartName="/ppt/slides/slide2084.xml" ContentType="application/vnd.openxmlformats-officedocument.presentationml.slide+xml"/>
  <Override PartName="/ppt/slides/slide2085.xml" ContentType="application/vnd.openxmlformats-officedocument.presentationml.slide+xml"/>
  <Override PartName="/ppt/slides/slide2086.xml" ContentType="application/vnd.openxmlformats-officedocument.presentationml.slide+xml"/>
  <Override PartName="/ppt/slides/slide2087.xml" ContentType="application/vnd.openxmlformats-officedocument.presentationml.slide+xml"/>
  <Override PartName="/ppt/slides/slide2088.xml" ContentType="application/vnd.openxmlformats-officedocument.presentationml.slide+xml"/>
  <Override PartName="/ppt/slides/slide2089.xml" ContentType="application/vnd.openxmlformats-officedocument.presentationml.slide+xml"/>
  <Override PartName="/ppt/slides/slide2090.xml" ContentType="application/vnd.openxmlformats-officedocument.presentationml.slide+xml"/>
  <Override PartName="/ppt/slides/slide2091.xml" ContentType="application/vnd.openxmlformats-officedocument.presentationml.slide+xml"/>
  <Override PartName="/ppt/slides/slide2092.xml" ContentType="application/vnd.openxmlformats-officedocument.presentationml.slide+xml"/>
  <Override PartName="/ppt/slides/slide2093.xml" ContentType="application/vnd.openxmlformats-officedocument.presentationml.slide+xml"/>
  <Override PartName="/ppt/slides/slide2094.xml" ContentType="application/vnd.openxmlformats-officedocument.presentationml.slide+xml"/>
  <Override PartName="/ppt/slides/slide2095.xml" ContentType="application/vnd.openxmlformats-officedocument.presentationml.slide+xml"/>
  <Override PartName="/ppt/slides/slide2096.xml" ContentType="application/vnd.openxmlformats-officedocument.presentationml.slide+xml"/>
  <Override PartName="/ppt/slides/slide2097.xml" ContentType="application/vnd.openxmlformats-officedocument.presentationml.slide+xml"/>
  <Override PartName="/ppt/slides/slide2098.xml" ContentType="application/vnd.openxmlformats-officedocument.presentationml.slide+xml"/>
  <Override PartName="/ppt/slides/slide2099.xml" ContentType="application/vnd.openxmlformats-officedocument.presentationml.slide+xml"/>
  <Override PartName="/ppt/slides/slide2100.xml" ContentType="application/vnd.openxmlformats-officedocument.presentationml.slide+xml"/>
  <Override PartName="/ppt/slides/slide2101.xml" ContentType="application/vnd.openxmlformats-officedocument.presentationml.slide+xml"/>
  <Override PartName="/ppt/slides/slide2102.xml" ContentType="application/vnd.openxmlformats-officedocument.presentationml.slide+xml"/>
  <Override PartName="/ppt/slides/slide2103.xml" ContentType="application/vnd.openxmlformats-officedocument.presentationml.slide+xml"/>
  <Override PartName="/ppt/slides/slide2104.xml" ContentType="application/vnd.openxmlformats-officedocument.presentationml.slide+xml"/>
  <Override PartName="/ppt/slides/slide2105.xml" ContentType="application/vnd.openxmlformats-officedocument.presentationml.slide+xml"/>
  <Override PartName="/ppt/slides/slide2106.xml" ContentType="application/vnd.openxmlformats-officedocument.presentationml.slide+xml"/>
  <Override PartName="/ppt/slides/slide2107.xml" ContentType="application/vnd.openxmlformats-officedocument.presentationml.slide+xml"/>
  <Override PartName="/ppt/slides/slide2108.xml" ContentType="application/vnd.openxmlformats-officedocument.presentationml.slide+xml"/>
  <Override PartName="/ppt/slides/slide2109.xml" ContentType="application/vnd.openxmlformats-officedocument.presentationml.slide+xml"/>
  <Override PartName="/ppt/slides/slide2110.xml" ContentType="application/vnd.openxmlformats-officedocument.presentationml.slide+xml"/>
  <Override PartName="/ppt/slides/slide2111.xml" ContentType="application/vnd.openxmlformats-officedocument.presentationml.slide+xml"/>
  <Override PartName="/ppt/slides/slide2112.xml" ContentType="application/vnd.openxmlformats-officedocument.presentationml.slide+xml"/>
  <Override PartName="/ppt/slides/slide2113.xml" ContentType="application/vnd.openxmlformats-officedocument.presentationml.slide+xml"/>
  <Override PartName="/ppt/slides/slide2114.xml" ContentType="application/vnd.openxmlformats-officedocument.presentationml.slide+xml"/>
  <Override PartName="/ppt/slides/slide2115.xml" ContentType="application/vnd.openxmlformats-officedocument.presentationml.slide+xml"/>
  <Override PartName="/ppt/slides/slide2116.xml" ContentType="application/vnd.openxmlformats-officedocument.presentationml.slide+xml"/>
  <Override PartName="/ppt/slides/slide2117.xml" ContentType="application/vnd.openxmlformats-officedocument.presentationml.slide+xml"/>
  <Override PartName="/ppt/slides/slide2118.xml" ContentType="application/vnd.openxmlformats-officedocument.presentationml.slide+xml"/>
  <Override PartName="/ppt/slides/slide2119.xml" ContentType="application/vnd.openxmlformats-officedocument.presentationml.slide+xml"/>
  <Override PartName="/ppt/slides/slide2120.xml" ContentType="application/vnd.openxmlformats-officedocument.presentationml.slide+xml"/>
  <Override PartName="/ppt/slides/slide21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6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7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8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theme/themeOverride17.xml" ContentType="application/vnd.openxmlformats-officedocument.themeOverrid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heme/themeOverride18.xml" ContentType="application/vnd.openxmlformats-officedocument.themeOverride+xml"/>
  <Override PartName="/ppt/theme/themeOverride19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  <p:sldMasterId id="2147483672" r:id="rId3"/>
    <p:sldMasterId id="2147483781" r:id="rId4"/>
    <p:sldMasterId id="2147483829" r:id="rId5"/>
    <p:sldMasterId id="2147483853" r:id="rId6"/>
    <p:sldMasterId id="2147483893" r:id="rId7"/>
    <p:sldMasterId id="2147483909" r:id="rId8"/>
    <p:sldMasterId id="2147483921" r:id="rId9"/>
  </p:sldMasterIdLst>
  <p:notesMasterIdLst>
    <p:notesMasterId r:id="rId2131"/>
  </p:notesMasterIdLst>
  <p:sldIdLst>
    <p:sldId id="14361" r:id="rId10"/>
    <p:sldId id="257" r:id="rId11"/>
    <p:sldId id="258" r:id="rId12"/>
    <p:sldId id="259" r:id="rId13"/>
    <p:sldId id="2318" r:id="rId14"/>
    <p:sldId id="14399" r:id="rId15"/>
    <p:sldId id="261" r:id="rId16"/>
    <p:sldId id="262" r:id="rId17"/>
    <p:sldId id="2313" r:id="rId18"/>
    <p:sldId id="2314" r:id="rId19"/>
    <p:sldId id="2315" r:id="rId20"/>
    <p:sldId id="2316" r:id="rId21"/>
    <p:sldId id="2317" r:id="rId22"/>
    <p:sldId id="263" r:id="rId23"/>
    <p:sldId id="264" r:id="rId24"/>
    <p:sldId id="265" r:id="rId25"/>
    <p:sldId id="266" r:id="rId26"/>
    <p:sldId id="267" r:id="rId27"/>
    <p:sldId id="268" r:id="rId28"/>
    <p:sldId id="269" r:id="rId29"/>
    <p:sldId id="270" r:id="rId30"/>
    <p:sldId id="271" r:id="rId31"/>
    <p:sldId id="272" r:id="rId32"/>
    <p:sldId id="273" r:id="rId33"/>
    <p:sldId id="274" r:id="rId34"/>
    <p:sldId id="275" r:id="rId35"/>
    <p:sldId id="276" r:id="rId36"/>
    <p:sldId id="277" r:id="rId37"/>
    <p:sldId id="278" r:id="rId38"/>
    <p:sldId id="279" r:id="rId39"/>
    <p:sldId id="280" r:id="rId40"/>
    <p:sldId id="281" r:id="rId41"/>
    <p:sldId id="282" r:id="rId42"/>
    <p:sldId id="283" r:id="rId43"/>
    <p:sldId id="284" r:id="rId44"/>
    <p:sldId id="285" r:id="rId45"/>
    <p:sldId id="286" r:id="rId46"/>
    <p:sldId id="287" r:id="rId47"/>
    <p:sldId id="288" r:id="rId48"/>
    <p:sldId id="289" r:id="rId49"/>
    <p:sldId id="290" r:id="rId50"/>
    <p:sldId id="291" r:id="rId51"/>
    <p:sldId id="292" r:id="rId52"/>
    <p:sldId id="293" r:id="rId53"/>
    <p:sldId id="294" r:id="rId54"/>
    <p:sldId id="295" r:id="rId55"/>
    <p:sldId id="296" r:id="rId56"/>
    <p:sldId id="297" r:id="rId57"/>
    <p:sldId id="298" r:id="rId58"/>
    <p:sldId id="299" r:id="rId59"/>
    <p:sldId id="300" r:id="rId60"/>
    <p:sldId id="301" r:id="rId61"/>
    <p:sldId id="302" r:id="rId62"/>
    <p:sldId id="303" r:id="rId63"/>
    <p:sldId id="304" r:id="rId64"/>
    <p:sldId id="305" r:id="rId65"/>
    <p:sldId id="306" r:id="rId66"/>
    <p:sldId id="307" r:id="rId67"/>
    <p:sldId id="308" r:id="rId68"/>
    <p:sldId id="309" r:id="rId69"/>
    <p:sldId id="310" r:id="rId70"/>
    <p:sldId id="311" r:id="rId71"/>
    <p:sldId id="312" r:id="rId72"/>
    <p:sldId id="313" r:id="rId73"/>
    <p:sldId id="314" r:id="rId74"/>
    <p:sldId id="315" r:id="rId75"/>
    <p:sldId id="316" r:id="rId76"/>
    <p:sldId id="2106" r:id="rId77"/>
    <p:sldId id="317" r:id="rId78"/>
    <p:sldId id="2560" r:id="rId79"/>
    <p:sldId id="318" r:id="rId80"/>
    <p:sldId id="2561" r:id="rId81"/>
    <p:sldId id="319" r:id="rId82"/>
    <p:sldId id="2562" r:id="rId83"/>
    <p:sldId id="320" r:id="rId84"/>
    <p:sldId id="2563" r:id="rId85"/>
    <p:sldId id="321" r:id="rId86"/>
    <p:sldId id="2564" r:id="rId87"/>
    <p:sldId id="322" r:id="rId88"/>
    <p:sldId id="2112" r:id="rId89"/>
    <p:sldId id="323" r:id="rId90"/>
    <p:sldId id="2481" r:id="rId91"/>
    <p:sldId id="325" r:id="rId92"/>
    <p:sldId id="326" r:id="rId93"/>
    <p:sldId id="327" r:id="rId94"/>
    <p:sldId id="2482" r:id="rId95"/>
    <p:sldId id="329" r:id="rId96"/>
    <p:sldId id="2483" r:id="rId97"/>
    <p:sldId id="331" r:id="rId98"/>
    <p:sldId id="332" r:id="rId99"/>
    <p:sldId id="333" r:id="rId100"/>
    <p:sldId id="334" r:id="rId101"/>
    <p:sldId id="2473" r:id="rId102"/>
    <p:sldId id="336" r:id="rId103"/>
    <p:sldId id="14414" r:id="rId104"/>
    <p:sldId id="338" r:id="rId105"/>
    <p:sldId id="14415" r:id="rId106"/>
    <p:sldId id="340" r:id="rId107"/>
    <p:sldId id="14416" r:id="rId108"/>
    <p:sldId id="342" r:id="rId109"/>
    <p:sldId id="14417" r:id="rId110"/>
    <p:sldId id="344" r:id="rId111"/>
    <p:sldId id="14418" r:id="rId112"/>
    <p:sldId id="346" r:id="rId113"/>
    <p:sldId id="14419" r:id="rId114"/>
    <p:sldId id="348" r:id="rId115"/>
    <p:sldId id="14420" r:id="rId116"/>
    <p:sldId id="2506" r:id="rId117"/>
    <p:sldId id="2543" r:id="rId118"/>
    <p:sldId id="2544" r:id="rId119"/>
    <p:sldId id="2545" r:id="rId120"/>
    <p:sldId id="2546" r:id="rId121"/>
    <p:sldId id="2551" r:id="rId122"/>
    <p:sldId id="2553" r:id="rId123"/>
    <p:sldId id="2554" r:id="rId124"/>
    <p:sldId id="2555" r:id="rId125"/>
    <p:sldId id="2556" r:id="rId126"/>
    <p:sldId id="2557" r:id="rId127"/>
    <p:sldId id="2558" r:id="rId128"/>
    <p:sldId id="2559" r:id="rId129"/>
    <p:sldId id="349" r:id="rId130"/>
    <p:sldId id="350" r:id="rId131"/>
    <p:sldId id="351" r:id="rId132"/>
    <p:sldId id="352" r:id="rId133"/>
    <p:sldId id="353" r:id="rId134"/>
    <p:sldId id="354" r:id="rId135"/>
    <p:sldId id="355" r:id="rId136"/>
    <p:sldId id="356" r:id="rId137"/>
    <p:sldId id="357" r:id="rId138"/>
    <p:sldId id="358" r:id="rId139"/>
    <p:sldId id="359" r:id="rId140"/>
    <p:sldId id="360" r:id="rId141"/>
    <p:sldId id="2503" r:id="rId142"/>
    <p:sldId id="14306" r:id="rId143"/>
    <p:sldId id="14352" r:id="rId144"/>
    <p:sldId id="14353" r:id="rId145"/>
    <p:sldId id="14354" r:id="rId146"/>
    <p:sldId id="14355" r:id="rId147"/>
    <p:sldId id="14356" r:id="rId148"/>
    <p:sldId id="14357" r:id="rId149"/>
    <p:sldId id="14358" r:id="rId150"/>
    <p:sldId id="14359" r:id="rId151"/>
    <p:sldId id="14360" r:id="rId152"/>
    <p:sldId id="361" r:id="rId153"/>
    <p:sldId id="362" r:id="rId154"/>
    <p:sldId id="363" r:id="rId155"/>
    <p:sldId id="2438" r:id="rId156"/>
    <p:sldId id="2439" r:id="rId157"/>
    <p:sldId id="2440" r:id="rId158"/>
    <p:sldId id="2441" r:id="rId159"/>
    <p:sldId id="368" r:id="rId160"/>
    <p:sldId id="369" r:id="rId161"/>
    <p:sldId id="370" r:id="rId162"/>
    <p:sldId id="371" r:id="rId163"/>
    <p:sldId id="372" r:id="rId164"/>
    <p:sldId id="373" r:id="rId165"/>
    <p:sldId id="374" r:id="rId166"/>
    <p:sldId id="375" r:id="rId167"/>
    <p:sldId id="376" r:id="rId168"/>
    <p:sldId id="377" r:id="rId169"/>
    <p:sldId id="378" r:id="rId170"/>
    <p:sldId id="379" r:id="rId171"/>
    <p:sldId id="380" r:id="rId172"/>
    <p:sldId id="381" r:id="rId173"/>
    <p:sldId id="382" r:id="rId174"/>
    <p:sldId id="383" r:id="rId175"/>
    <p:sldId id="384" r:id="rId176"/>
    <p:sldId id="14413" r:id="rId177"/>
    <p:sldId id="387" r:id="rId178"/>
    <p:sldId id="388" r:id="rId179"/>
    <p:sldId id="2472" r:id="rId180"/>
    <p:sldId id="386" r:id="rId181"/>
    <p:sldId id="389" r:id="rId182"/>
    <p:sldId id="2114" r:id="rId183"/>
    <p:sldId id="2115" r:id="rId184"/>
    <p:sldId id="2116" r:id="rId185"/>
    <p:sldId id="2117" r:id="rId186"/>
    <p:sldId id="2118" r:id="rId187"/>
    <p:sldId id="2119" r:id="rId188"/>
    <p:sldId id="2120" r:id="rId189"/>
    <p:sldId id="2121" r:id="rId190"/>
    <p:sldId id="2122" r:id="rId191"/>
    <p:sldId id="2123" r:id="rId192"/>
    <p:sldId id="2124" r:id="rId193"/>
    <p:sldId id="2125" r:id="rId194"/>
    <p:sldId id="2126" r:id="rId195"/>
    <p:sldId id="2496" r:id="rId196"/>
    <p:sldId id="404" r:id="rId197"/>
    <p:sldId id="2484" r:id="rId198"/>
    <p:sldId id="2485" r:id="rId199"/>
    <p:sldId id="2493" r:id="rId200"/>
    <p:sldId id="14362" r:id="rId201"/>
    <p:sldId id="416" r:id="rId202"/>
    <p:sldId id="417" r:id="rId203"/>
    <p:sldId id="418" r:id="rId204"/>
    <p:sldId id="419" r:id="rId205"/>
    <p:sldId id="420" r:id="rId206"/>
    <p:sldId id="421" r:id="rId207"/>
    <p:sldId id="422" r:id="rId208"/>
    <p:sldId id="423" r:id="rId209"/>
    <p:sldId id="424" r:id="rId210"/>
    <p:sldId id="425" r:id="rId211"/>
    <p:sldId id="426" r:id="rId212"/>
    <p:sldId id="427" r:id="rId213"/>
    <p:sldId id="428" r:id="rId214"/>
    <p:sldId id="429" r:id="rId215"/>
    <p:sldId id="430" r:id="rId216"/>
    <p:sldId id="431" r:id="rId217"/>
    <p:sldId id="432" r:id="rId218"/>
    <p:sldId id="433" r:id="rId219"/>
    <p:sldId id="434" r:id="rId220"/>
    <p:sldId id="435" r:id="rId221"/>
    <p:sldId id="436" r:id="rId222"/>
    <p:sldId id="437" r:id="rId223"/>
    <p:sldId id="438" r:id="rId224"/>
    <p:sldId id="439" r:id="rId225"/>
    <p:sldId id="440" r:id="rId226"/>
    <p:sldId id="441" r:id="rId227"/>
    <p:sldId id="442" r:id="rId228"/>
    <p:sldId id="443" r:id="rId229"/>
    <p:sldId id="444" r:id="rId230"/>
    <p:sldId id="445" r:id="rId231"/>
    <p:sldId id="446" r:id="rId232"/>
    <p:sldId id="447" r:id="rId233"/>
    <p:sldId id="448" r:id="rId234"/>
    <p:sldId id="449" r:id="rId235"/>
    <p:sldId id="450" r:id="rId236"/>
    <p:sldId id="451" r:id="rId237"/>
    <p:sldId id="452" r:id="rId238"/>
    <p:sldId id="453" r:id="rId239"/>
    <p:sldId id="454" r:id="rId240"/>
    <p:sldId id="455" r:id="rId241"/>
    <p:sldId id="456" r:id="rId242"/>
    <p:sldId id="457" r:id="rId243"/>
    <p:sldId id="458" r:id="rId244"/>
    <p:sldId id="459" r:id="rId245"/>
    <p:sldId id="460" r:id="rId246"/>
    <p:sldId id="461" r:id="rId247"/>
    <p:sldId id="462" r:id="rId248"/>
    <p:sldId id="463" r:id="rId249"/>
    <p:sldId id="464" r:id="rId250"/>
    <p:sldId id="465" r:id="rId251"/>
    <p:sldId id="466" r:id="rId252"/>
    <p:sldId id="467" r:id="rId253"/>
    <p:sldId id="468" r:id="rId254"/>
    <p:sldId id="469" r:id="rId255"/>
    <p:sldId id="470" r:id="rId256"/>
    <p:sldId id="471" r:id="rId257"/>
    <p:sldId id="472" r:id="rId258"/>
    <p:sldId id="473" r:id="rId259"/>
    <p:sldId id="474" r:id="rId260"/>
    <p:sldId id="475" r:id="rId261"/>
    <p:sldId id="476" r:id="rId262"/>
    <p:sldId id="477" r:id="rId263"/>
    <p:sldId id="478" r:id="rId264"/>
    <p:sldId id="479" r:id="rId265"/>
    <p:sldId id="480" r:id="rId266"/>
    <p:sldId id="481" r:id="rId267"/>
    <p:sldId id="482" r:id="rId268"/>
    <p:sldId id="483" r:id="rId269"/>
    <p:sldId id="484" r:id="rId270"/>
    <p:sldId id="485" r:id="rId271"/>
    <p:sldId id="486" r:id="rId272"/>
    <p:sldId id="487" r:id="rId273"/>
    <p:sldId id="488" r:id="rId274"/>
    <p:sldId id="489" r:id="rId275"/>
    <p:sldId id="490" r:id="rId276"/>
    <p:sldId id="491" r:id="rId277"/>
    <p:sldId id="492" r:id="rId278"/>
    <p:sldId id="493" r:id="rId279"/>
    <p:sldId id="494" r:id="rId280"/>
    <p:sldId id="495" r:id="rId281"/>
    <p:sldId id="496" r:id="rId282"/>
    <p:sldId id="497" r:id="rId283"/>
    <p:sldId id="498" r:id="rId284"/>
    <p:sldId id="499" r:id="rId285"/>
    <p:sldId id="500" r:id="rId286"/>
    <p:sldId id="501" r:id="rId287"/>
    <p:sldId id="502" r:id="rId288"/>
    <p:sldId id="503" r:id="rId289"/>
    <p:sldId id="504" r:id="rId290"/>
    <p:sldId id="505" r:id="rId291"/>
    <p:sldId id="506" r:id="rId292"/>
    <p:sldId id="507" r:id="rId293"/>
    <p:sldId id="508" r:id="rId294"/>
    <p:sldId id="509" r:id="rId295"/>
    <p:sldId id="510" r:id="rId296"/>
    <p:sldId id="511" r:id="rId297"/>
    <p:sldId id="512" r:id="rId298"/>
    <p:sldId id="513" r:id="rId299"/>
    <p:sldId id="514" r:id="rId300"/>
    <p:sldId id="515" r:id="rId301"/>
    <p:sldId id="516" r:id="rId302"/>
    <p:sldId id="517" r:id="rId303"/>
    <p:sldId id="518" r:id="rId304"/>
    <p:sldId id="519" r:id="rId305"/>
    <p:sldId id="520" r:id="rId306"/>
    <p:sldId id="521" r:id="rId307"/>
    <p:sldId id="522" r:id="rId308"/>
    <p:sldId id="523" r:id="rId309"/>
    <p:sldId id="524" r:id="rId310"/>
    <p:sldId id="525" r:id="rId311"/>
    <p:sldId id="526" r:id="rId312"/>
    <p:sldId id="527" r:id="rId313"/>
    <p:sldId id="528" r:id="rId314"/>
    <p:sldId id="529" r:id="rId315"/>
    <p:sldId id="530" r:id="rId316"/>
    <p:sldId id="531" r:id="rId317"/>
    <p:sldId id="532" r:id="rId318"/>
    <p:sldId id="533" r:id="rId319"/>
    <p:sldId id="534" r:id="rId320"/>
    <p:sldId id="535" r:id="rId321"/>
    <p:sldId id="536" r:id="rId322"/>
    <p:sldId id="537" r:id="rId323"/>
    <p:sldId id="538" r:id="rId324"/>
    <p:sldId id="539" r:id="rId325"/>
    <p:sldId id="540" r:id="rId326"/>
    <p:sldId id="541" r:id="rId327"/>
    <p:sldId id="542" r:id="rId328"/>
    <p:sldId id="543" r:id="rId329"/>
    <p:sldId id="544" r:id="rId330"/>
    <p:sldId id="545" r:id="rId331"/>
    <p:sldId id="546" r:id="rId332"/>
    <p:sldId id="547" r:id="rId333"/>
    <p:sldId id="548" r:id="rId334"/>
    <p:sldId id="549" r:id="rId335"/>
    <p:sldId id="550" r:id="rId336"/>
    <p:sldId id="551" r:id="rId337"/>
    <p:sldId id="552" r:id="rId338"/>
    <p:sldId id="553" r:id="rId339"/>
    <p:sldId id="554" r:id="rId340"/>
    <p:sldId id="555" r:id="rId341"/>
    <p:sldId id="556" r:id="rId342"/>
    <p:sldId id="557" r:id="rId343"/>
    <p:sldId id="558" r:id="rId344"/>
    <p:sldId id="559" r:id="rId345"/>
    <p:sldId id="560" r:id="rId346"/>
    <p:sldId id="561" r:id="rId347"/>
    <p:sldId id="562" r:id="rId348"/>
    <p:sldId id="563" r:id="rId349"/>
    <p:sldId id="564" r:id="rId350"/>
    <p:sldId id="565" r:id="rId351"/>
    <p:sldId id="566" r:id="rId352"/>
    <p:sldId id="567" r:id="rId353"/>
    <p:sldId id="568" r:id="rId354"/>
    <p:sldId id="569" r:id="rId355"/>
    <p:sldId id="570" r:id="rId356"/>
    <p:sldId id="571" r:id="rId357"/>
    <p:sldId id="572" r:id="rId358"/>
    <p:sldId id="573" r:id="rId359"/>
    <p:sldId id="574" r:id="rId360"/>
    <p:sldId id="575" r:id="rId361"/>
    <p:sldId id="576" r:id="rId362"/>
    <p:sldId id="577" r:id="rId363"/>
    <p:sldId id="578" r:id="rId364"/>
    <p:sldId id="579" r:id="rId365"/>
    <p:sldId id="580" r:id="rId366"/>
    <p:sldId id="581" r:id="rId367"/>
    <p:sldId id="582" r:id="rId368"/>
    <p:sldId id="583" r:id="rId369"/>
    <p:sldId id="584" r:id="rId370"/>
    <p:sldId id="585" r:id="rId371"/>
    <p:sldId id="586" r:id="rId372"/>
    <p:sldId id="587" r:id="rId373"/>
    <p:sldId id="588" r:id="rId374"/>
    <p:sldId id="589" r:id="rId375"/>
    <p:sldId id="590" r:id="rId376"/>
    <p:sldId id="591" r:id="rId377"/>
    <p:sldId id="592" r:id="rId378"/>
    <p:sldId id="593" r:id="rId379"/>
    <p:sldId id="594" r:id="rId380"/>
    <p:sldId id="595" r:id="rId381"/>
    <p:sldId id="596" r:id="rId382"/>
    <p:sldId id="597" r:id="rId383"/>
    <p:sldId id="598" r:id="rId384"/>
    <p:sldId id="599" r:id="rId385"/>
    <p:sldId id="600" r:id="rId386"/>
    <p:sldId id="601" r:id="rId387"/>
    <p:sldId id="602" r:id="rId388"/>
    <p:sldId id="603" r:id="rId389"/>
    <p:sldId id="604" r:id="rId390"/>
    <p:sldId id="605" r:id="rId391"/>
    <p:sldId id="606" r:id="rId392"/>
    <p:sldId id="607" r:id="rId393"/>
    <p:sldId id="608" r:id="rId394"/>
    <p:sldId id="609" r:id="rId395"/>
    <p:sldId id="610" r:id="rId396"/>
    <p:sldId id="611" r:id="rId397"/>
    <p:sldId id="612" r:id="rId398"/>
    <p:sldId id="613" r:id="rId399"/>
    <p:sldId id="614" r:id="rId400"/>
    <p:sldId id="615" r:id="rId401"/>
    <p:sldId id="616" r:id="rId402"/>
    <p:sldId id="617" r:id="rId403"/>
    <p:sldId id="618" r:id="rId404"/>
    <p:sldId id="619" r:id="rId405"/>
    <p:sldId id="620" r:id="rId406"/>
    <p:sldId id="621" r:id="rId407"/>
    <p:sldId id="622" r:id="rId408"/>
    <p:sldId id="623" r:id="rId409"/>
    <p:sldId id="624" r:id="rId410"/>
    <p:sldId id="625" r:id="rId411"/>
    <p:sldId id="626" r:id="rId412"/>
    <p:sldId id="627" r:id="rId413"/>
    <p:sldId id="628" r:id="rId414"/>
    <p:sldId id="629" r:id="rId415"/>
    <p:sldId id="630" r:id="rId416"/>
    <p:sldId id="631" r:id="rId417"/>
    <p:sldId id="632" r:id="rId418"/>
    <p:sldId id="633" r:id="rId419"/>
    <p:sldId id="634" r:id="rId420"/>
    <p:sldId id="635" r:id="rId421"/>
    <p:sldId id="636" r:id="rId422"/>
    <p:sldId id="637" r:id="rId423"/>
    <p:sldId id="638" r:id="rId424"/>
    <p:sldId id="639" r:id="rId425"/>
    <p:sldId id="640" r:id="rId426"/>
    <p:sldId id="641" r:id="rId427"/>
    <p:sldId id="642" r:id="rId428"/>
    <p:sldId id="643" r:id="rId429"/>
    <p:sldId id="644" r:id="rId430"/>
    <p:sldId id="645" r:id="rId431"/>
    <p:sldId id="646" r:id="rId432"/>
    <p:sldId id="647" r:id="rId433"/>
    <p:sldId id="648" r:id="rId434"/>
    <p:sldId id="649" r:id="rId435"/>
    <p:sldId id="650" r:id="rId436"/>
    <p:sldId id="651" r:id="rId437"/>
    <p:sldId id="652" r:id="rId438"/>
    <p:sldId id="653" r:id="rId439"/>
    <p:sldId id="654" r:id="rId440"/>
    <p:sldId id="655" r:id="rId441"/>
    <p:sldId id="656" r:id="rId442"/>
    <p:sldId id="657" r:id="rId443"/>
    <p:sldId id="658" r:id="rId444"/>
    <p:sldId id="659" r:id="rId445"/>
    <p:sldId id="660" r:id="rId446"/>
    <p:sldId id="661" r:id="rId447"/>
    <p:sldId id="662" r:id="rId448"/>
    <p:sldId id="663" r:id="rId449"/>
    <p:sldId id="664" r:id="rId450"/>
    <p:sldId id="665" r:id="rId451"/>
    <p:sldId id="666" r:id="rId452"/>
    <p:sldId id="667" r:id="rId453"/>
    <p:sldId id="14385" r:id="rId454"/>
    <p:sldId id="669" r:id="rId455"/>
    <p:sldId id="670" r:id="rId456"/>
    <p:sldId id="671" r:id="rId457"/>
    <p:sldId id="672" r:id="rId458"/>
    <p:sldId id="673" r:id="rId459"/>
    <p:sldId id="674" r:id="rId460"/>
    <p:sldId id="675" r:id="rId461"/>
    <p:sldId id="676" r:id="rId462"/>
    <p:sldId id="677" r:id="rId463"/>
    <p:sldId id="678" r:id="rId464"/>
    <p:sldId id="679" r:id="rId465"/>
    <p:sldId id="680" r:id="rId466"/>
    <p:sldId id="681" r:id="rId467"/>
    <p:sldId id="682" r:id="rId468"/>
    <p:sldId id="683" r:id="rId469"/>
    <p:sldId id="684" r:id="rId470"/>
    <p:sldId id="685" r:id="rId471"/>
    <p:sldId id="2311" r:id="rId472"/>
    <p:sldId id="2436" r:id="rId473"/>
    <p:sldId id="688" r:id="rId474"/>
    <p:sldId id="689" r:id="rId475"/>
    <p:sldId id="690" r:id="rId476"/>
    <p:sldId id="691" r:id="rId477"/>
    <p:sldId id="692" r:id="rId478"/>
    <p:sldId id="693" r:id="rId479"/>
    <p:sldId id="694" r:id="rId480"/>
    <p:sldId id="695" r:id="rId481"/>
    <p:sldId id="696" r:id="rId482"/>
    <p:sldId id="697" r:id="rId483"/>
    <p:sldId id="698" r:id="rId484"/>
    <p:sldId id="686" r:id="rId485"/>
    <p:sldId id="687" r:id="rId486"/>
    <p:sldId id="699" r:id="rId487"/>
    <p:sldId id="700" r:id="rId488"/>
    <p:sldId id="701" r:id="rId489"/>
    <p:sldId id="702" r:id="rId490"/>
    <p:sldId id="703" r:id="rId491"/>
    <p:sldId id="704" r:id="rId492"/>
    <p:sldId id="705" r:id="rId493"/>
    <p:sldId id="706" r:id="rId494"/>
    <p:sldId id="707" r:id="rId495"/>
    <p:sldId id="708" r:id="rId496"/>
    <p:sldId id="709" r:id="rId497"/>
    <p:sldId id="710" r:id="rId498"/>
    <p:sldId id="711" r:id="rId499"/>
    <p:sldId id="712" r:id="rId500"/>
    <p:sldId id="713" r:id="rId501"/>
    <p:sldId id="714" r:id="rId502"/>
    <p:sldId id="715" r:id="rId503"/>
    <p:sldId id="716" r:id="rId504"/>
    <p:sldId id="717" r:id="rId505"/>
    <p:sldId id="718" r:id="rId506"/>
    <p:sldId id="719" r:id="rId507"/>
    <p:sldId id="720" r:id="rId508"/>
    <p:sldId id="721" r:id="rId509"/>
    <p:sldId id="722" r:id="rId510"/>
    <p:sldId id="723" r:id="rId511"/>
    <p:sldId id="724" r:id="rId512"/>
    <p:sldId id="725" r:id="rId513"/>
    <p:sldId id="726" r:id="rId514"/>
    <p:sldId id="727" r:id="rId515"/>
    <p:sldId id="728" r:id="rId516"/>
    <p:sldId id="729" r:id="rId517"/>
    <p:sldId id="730" r:id="rId518"/>
    <p:sldId id="731" r:id="rId519"/>
    <p:sldId id="732" r:id="rId520"/>
    <p:sldId id="733" r:id="rId521"/>
    <p:sldId id="734" r:id="rId522"/>
    <p:sldId id="735" r:id="rId523"/>
    <p:sldId id="736" r:id="rId524"/>
    <p:sldId id="737" r:id="rId525"/>
    <p:sldId id="738" r:id="rId526"/>
    <p:sldId id="739" r:id="rId527"/>
    <p:sldId id="740" r:id="rId528"/>
    <p:sldId id="741" r:id="rId529"/>
    <p:sldId id="742" r:id="rId530"/>
    <p:sldId id="743" r:id="rId531"/>
    <p:sldId id="744" r:id="rId532"/>
    <p:sldId id="745" r:id="rId533"/>
    <p:sldId id="746" r:id="rId534"/>
    <p:sldId id="747" r:id="rId535"/>
    <p:sldId id="748" r:id="rId536"/>
    <p:sldId id="749" r:id="rId537"/>
    <p:sldId id="750" r:id="rId538"/>
    <p:sldId id="751" r:id="rId539"/>
    <p:sldId id="752" r:id="rId540"/>
    <p:sldId id="753" r:id="rId541"/>
    <p:sldId id="754" r:id="rId542"/>
    <p:sldId id="755" r:id="rId543"/>
    <p:sldId id="756" r:id="rId544"/>
    <p:sldId id="757" r:id="rId545"/>
    <p:sldId id="758" r:id="rId546"/>
    <p:sldId id="759" r:id="rId547"/>
    <p:sldId id="760" r:id="rId548"/>
    <p:sldId id="761" r:id="rId549"/>
    <p:sldId id="762" r:id="rId550"/>
    <p:sldId id="763" r:id="rId551"/>
    <p:sldId id="764" r:id="rId552"/>
    <p:sldId id="14704" r:id="rId553"/>
    <p:sldId id="14363" r:id="rId554"/>
    <p:sldId id="906" r:id="rId555"/>
    <p:sldId id="907" r:id="rId556"/>
    <p:sldId id="2457" r:id="rId557"/>
    <p:sldId id="2442" r:id="rId558"/>
    <p:sldId id="2458" r:id="rId559"/>
    <p:sldId id="2443" r:id="rId560"/>
    <p:sldId id="2459" r:id="rId561"/>
    <p:sldId id="2444" r:id="rId562"/>
    <p:sldId id="2460" r:id="rId563"/>
    <p:sldId id="2445" r:id="rId564"/>
    <p:sldId id="2461" r:id="rId565"/>
    <p:sldId id="2446" r:id="rId566"/>
    <p:sldId id="2462" r:id="rId567"/>
    <p:sldId id="2447" r:id="rId568"/>
    <p:sldId id="2463" r:id="rId569"/>
    <p:sldId id="2448" r:id="rId570"/>
    <p:sldId id="2464" r:id="rId571"/>
    <p:sldId id="2449" r:id="rId572"/>
    <p:sldId id="2465" r:id="rId573"/>
    <p:sldId id="2450" r:id="rId574"/>
    <p:sldId id="2466" r:id="rId575"/>
    <p:sldId id="2451" r:id="rId576"/>
    <p:sldId id="2467" r:id="rId577"/>
    <p:sldId id="2452" r:id="rId578"/>
    <p:sldId id="2468" r:id="rId579"/>
    <p:sldId id="2453" r:id="rId580"/>
    <p:sldId id="2469" r:id="rId581"/>
    <p:sldId id="2454" r:id="rId582"/>
    <p:sldId id="2470" r:id="rId583"/>
    <p:sldId id="2455" r:id="rId584"/>
    <p:sldId id="2471" r:id="rId585"/>
    <p:sldId id="2456" r:id="rId586"/>
    <p:sldId id="938" r:id="rId587"/>
    <p:sldId id="939" r:id="rId588"/>
    <p:sldId id="940" r:id="rId589"/>
    <p:sldId id="941" r:id="rId590"/>
    <p:sldId id="942" r:id="rId591"/>
    <p:sldId id="943" r:id="rId592"/>
    <p:sldId id="944" r:id="rId593"/>
    <p:sldId id="945" r:id="rId594"/>
    <p:sldId id="946" r:id="rId595"/>
    <p:sldId id="947" r:id="rId596"/>
    <p:sldId id="948" r:id="rId597"/>
    <p:sldId id="949" r:id="rId598"/>
    <p:sldId id="950" r:id="rId599"/>
    <p:sldId id="951" r:id="rId600"/>
    <p:sldId id="952" r:id="rId601"/>
    <p:sldId id="2137" r:id="rId602"/>
    <p:sldId id="2138" r:id="rId603"/>
    <p:sldId id="2146" r:id="rId604"/>
    <p:sldId id="14378" r:id="rId605"/>
    <p:sldId id="964" r:id="rId606"/>
    <p:sldId id="965" r:id="rId607"/>
    <p:sldId id="2091" r:id="rId608"/>
    <p:sldId id="966" r:id="rId609"/>
    <p:sldId id="2092" r:id="rId610"/>
    <p:sldId id="967" r:id="rId611"/>
    <p:sldId id="2093" r:id="rId612"/>
    <p:sldId id="968" r:id="rId613"/>
    <p:sldId id="2094" r:id="rId614"/>
    <p:sldId id="969" r:id="rId615"/>
    <p:sldId id="2095" r:id="rId616"/>
    <p:sldId id="970" r:id="rId617"/>
    <p:sldId id="2096" r:id="rId618"/>
    <p:sldId id="971" r:id="rId619"/>
    <p:sldId id="2097" r:id="rId620"/>
    <p:sldId id="972" r:id="rId621"/>
    <p:sldId id="2098" r:id="rId622"/>
    <p:sldId id="973" r:id="rId623"/>
    <p:sldId id="2099" r:id="rId624"/>
    <p:sldId id="974" r:id="rId625"/>
    <p:sldId id="2100" r:id="rId626"/>
    <p:sldId id="975" r:id="rId627"/>
    <p:sldId id="2101" r:id="rId628"/>
    <p:sldId id="976" r:id="rId629"/>
    <p:sldId id="2102" r:id="rId630"/>
    <p:sldId id="977" r:id="rId631"/>
    <p:sldId id="2103" r:id="rId632"/>
    <p:sldId id="978" r:id="rId633"/>
    <p:sldId id="2104" r:id="rId634"/>
    <p:sldId id="979" r:id="rId635"/>
    <p:sldId id="2105" r:id="rId636"/>
    <p:sldId id="980" r:id="rId637"/>
    <p:sldId id="14526" r:id="rId638"/>
    <p:sldId id="14527" r:id="rId639"/>
    <p:sldId id="14528" r:id="rId640"/>
    <p:sldId id="14529" r:id="rId641"/>
    <p:sldId id="14530" r:id="rId642"/>
    <p:sldId id="14531" r:id="rId643"/>
    <p:sldId id="14532" r:id="rId644"/>
    <p:sldId id="14533" r:id="rId645"/>
    <p:sldId id="981" r:id="rId646"/>
    <p:sldId id="982" r:id="rId647"/>
    <p:sldId id="983" r:id="rId648"/>
    <p:sldId id="984" r:id="rId649"/>
    <p:sldId id="985" r:id="rId650"/>
    <p:sldId id="986" r:id="rId651"/>
    <p:sldId id="987" r:id="rId652"/>
    <p:sldId id="988" r:id="rId653"/>
    <p:sldId id="989" r:id="rId654"/>
    <p:sldId id="990" r:id="rId655"/>
    <p:sldId id="991" r:id="rId656"/>
    <p:sldId id="992" r:id="rId657"/>
    <p:sldId id="993" r:id="rId658"/>
    <p:sldId id="994" r:id="rId659"/>
    <p:sldId id="995" r:id="rId660"/>
    <p:sldId id="996" r:id="rId661"/>
    <p:sldId id="997" r:id="rId662"/>
    <p:sldId id="998" r:id="rId663"/>
    <p:sldId id="999" r:id="rId664"/>
    <p:sldId id="1000" r:id="rId665"/>
    <p:sldId id="1001" r:id="rId666"/>
    <p:sldId id="2147" r:id="rId667"/>
    <p:sldId id="2148" r:id="rId668"/>
    <p:sldId id="2156" r:id="rId669"/>
    <p:sldId id="14364" r:id="rId670"/>
    <p:sldId id="767" r:id="rId671"/>
    <p:sldId id="768" r:id="rId672"/>
    <p:sldId id="769" r:id="rId673"/>
    <p:sldId id="770" r:id="rId674"/>
    <p:sldId id="771" r:id="rId675"/>
    <p:sldId id="772" r:id="rId676"/>
    <p:sldId id="773" r:id="rId677"/>
    <p:sldId id="774" r:id="rId678"/>
    <p:sldId id="775" r:id="rId679"/>
    <p:sldId id="776" r:id="rId680"/>
    <p:sldId id="777" r:id="rId681"/>
    <p:sldId id="778" r:id="rId682"/>
    <p:sldId id="779" r:id="rId683"/>
    <p:sldId id="780" r:id="rId684"/>
    <p:sldId id="781" r:id="rId685"/>
    <p:sldId id="782" r:id="rId686"/>
    <p:sldId id="783" r:id="rId687"/>
    <p:sldId id="784" r:id="rId688"/>
    <p:sldId id="785" r:id="rId689"/>
    <p:sldId id="786" r:id="rId690"/>
    <p:sldId id="787" r:id="rId691"/>
    <p:sldId id="788" r:id="rId692"/>
    <p:sldId id="789" r:id="rId693"/>
    <p:sldId id="790" r:id="rId694"/>
    <p:sldId id="791" r:id="rId695"/>
    <p:sldId id="792" r:id="rId696"/>
    <p:sldId id="793" r:id="rId697"/>
    <p:sldId id="794" r:id="rId698"/>
    <p:sldId id="795" r:id="rId699"/>
    <p:sldId id="796" r:id="rId700"/>
    <p:sldId id="797" r:id="rId701"/>
    <p:sldId id="798" r:id="rId702"/>
    <p:sldId id="799" r:id="rId703"/>
    <p:sldId id="800" r:id="rId704"/>
    <p:sldId id="801" r:id="rId705"/>
    <p:sldId id="802" r:id="rId706"/>
    <p:sldId id="803" r:id="rId707"/>
    <p:sldId id="804" r:id="rId708"/>
    <p:sldId id="805" r:id="rId709"/>
    <p:sldId id="806" r:id="rId710"/>
    <p:sldId id="807" r:id="rId711"/>
    <p:sldId id="808" r:id="rId712"/>
    <p:sldId id="809" r:id="rId713"/>
    <p:sldId id="810" r:id="rId714"/>
    <p:sldId id="811" r:id="rId715"/>
    <p:sldId id="812" r:id="rId716"/>
    <p:sldId id="813" r:id="rId717"/>
    <p:sldId id="814" r:id="rId718"/>
    <p:sldId id="815" r:id="rId719"/>
    <p:sldId id="816" r:id="rId720"/>
    <p:sldId id="817" r:id="rId721"/>
    <p:sldId id="818" r:id="rId722"/>
    <p:sldId id="819" r:id="rId723"/>
    <p:sldId id="820" r:id="rId724"/>
    <p:sldId id="821" r:id="rId725"/>
    <p:sldId id="822" r:id="rId726"/>
    <p:sldId id="823" r:id="rId727"/>
    <p:sldId id="824" r:id="rId728"/>
    <p:sldId id="825" r:id="rId729"/>
    <p:sldId id="826" r:id="rId730"/>
    <p:sldId id="827" r:id="rId731"/>
    <p:sldId id="828" r:id="rId732"/>
    <p:sldId id="829" r:id="rId733"/>
    <p:sldId id="830" r:id="rId734"/>
    <p:sldId id="831" r:id="rId735"/>
    <p:sldId id="832" r:id="rId736"/>
    <p:sldId id="833" r:id="rId737"/>
    <p:sldId id="834" r:id="rId738"/>
    <p:sldId id="835" r:id="rId739"/>
    <p:sldId id="836" r:id="rId740"/>
    <p:sldId id="837" r:id="rId741"/>
    <p:sldId id="838" r:id="rId742"/>
    <p:sldId id="839" r:id="rId743"/>
    <p:sldId id="840" r:id="rId744"/>
    <p:sldId id="841" r:id="rId745"/>
    <p:sldId id="842" r:id="rId746"/>
    <p:sldId id="843" r:id="rId747"/>
    <p:sldId id="844" r:id="rId748"/>
    <p:sldId id="845" r:id="rId749"/>
    <p:sldId id="846" r:id="rId750"/>
    <p:sldId id="847" r:id="rId751"/>
    <p:sldId id="848" r:id="rId752"/>
    <p:sldId id="849" r:id="rId753"/>
    <p:sldId id="850" r:id="rId754"/>
    <p:sldId id="851" r:id="rId755"/>
    <p:sldId id="852" r:id="rId756"/>
    <p:sldId id="853" r:id="rId757"/>
    <p:sldId id="854" r:id="rId758"/>
    <p:sldId id="855" r:id="rId759"/>
    <p:sldId id="856" r:id="rId760"/>
    <p:sldId id="857" r:id="rId761"/>
    <p:sldId id="858" r:id="rId762"/>
    <p:sldId id="859" r:id="rId763"/>
    <p:sldId id="860" r:id="rId764"/>
    <p:sldId id="861" r:id="rId765"/>
    <p:sldId id="862" r:id="rId766"/>
    <p:sldId id="863" r:id="rId767"/>
    <p:sldId id="864" r:id="rId768"/>
    <p:sldId id="865" r:id="rId769"/>
    <p:sldId id="866" r:id="rId770"/>
    <p:sldId id="867" r:id="rId771"/>
    <p:sldId id="868" r:id="rId772"/>
    <p:sldId id="869" r:id="rId773"/>
    <p:sldId id="870" r:id="rId774"/>
    <p:sldId id="871" r:id="rId775"/>
    <p:sldId id="872" r:id="rId776"/>
    <p:sldId id="873" r:id="rId777"/>
    <p:sldId id="874" r:id="rId778"/>
    <p:sldId id="875" r:id="rId779"/>
    <p:sldId id="876" r:id="rId780"/>
    <p:sldId id="877" r:id="rId781"/>
    <p:sldId id="878" r:id="rId782"/>
    <p:sldId id="879" r:id="rId783"/>
    <p:sldId id="880" r:id="rId784"/>
    <p:sldId id="881" r:id="rId785"/>
    <p:sldId id="882" r:id="rId786"/>
    <p:sldId id="883" r:id="rId787"/>
    <p:sldId id="884" r:id="rId788"/>
    <p:sldId id="885" r:id="rId789"/>
    <p:sldId id="886" r:id="rId790"/>
    <p:sldId id="887" r:id="rId791"/>
    <p:sldId id="888" r:id="rId792"/>
    <p:sldId id="889" r:id="rId793"/>
    <p:sldId id="890" r:id="rId794"/>
    <p:sldId id="891" r:id="rId795"/>
    <p:sldId id="892" r:id="rId796"/>
    <p:sldId id="893" r:id="rId797"/>
    <p:sldId id="894" r:id="rId798"/>
    <p:sldId id="2127" r:id="rId799"/>
    <p:sldId id="2128" r:id="rId800"/>
    <p:sldId id="2136" r:id="rId801"/>
    <p:sldId id="14394" r:id="rId802"/>
    <p:sldId id="14393" r:id="rId803"/>
    <p:sldId id="14424" r:id="rId804"/>
    <p:sldId id="14425" r:id="rId805"/>
    <p:sldId id="14426" r:id="rId806"/>
    <p:sldId id="14427" r:id="rId807"/>
    <p:sldId id="14428" r:id="rId808"/>
    <p:sldId id="14429" r:id="rId809"/>
    <p:sldId id="14430" r:id="rId810"/>
    <p:sldId id="14431" r:id="rId811"/>
    <p:sldId id="14432" r:id="rId812"/>
    <p:sldId id="14433" r:id="rId813"/>
    <p:sldId id="14434" r:id="rId814"/>
    <p:sldId id="14435" r:id="rId815"/>
    <p:sldId id="14436" r:id="rId816"/>
    <p:sldId id="14437" r:id="rId817"/>
    <p:sldId id="14438" r:id="rId818"/>
    <p:sldId id="14439" r:id="rId819"/>
    <p:sldId id="14440" r:id="rId820"/>
    <p:sldId id="14678" r:id="rId821"/>
    <p:sldId id="14441" r:id="rId822"/>
    <p:sldId id="14623" r:id="rId823"/>
    <p:sldId id="14624" r:id="rId824"/>
    <p:sldId id="14625" r:id="rId825"/>
    <p:sldId id="14626" r:id="rId826"/>
    <p:sldId id="14627" r:id="rId827"/>
    <p:sldId id="14628" r:id="rId828"/>
    <p:sldId id="14629" r:id="rId829"/>
    <p:sldId id="14630" r:id="rId830"/>
    <p:sldId id="14631" r:id="rId831"/>
    <p:sldId id="14632" r:id="rId832"/>
    <p:sldId id="14633" r:id="rId833"/>
    <p:sldId id="14634" r:id="rId834"/>
    <p:sldId id="14635" r:id="rId835"/>
    <p:sldId id="14636" r:id="rId836"/>
    <p:sldId id="14637" r:id="rId837"/>
    <p:sldId id="14638" r:id="rId838"/>
    <p:sldId id="14639" r:id="rId839"/>
    <p:sldId id="14640" r:id="rId840"/>
    <p:sldId id="14641" r:id="rId841"/>
    <p:sldId id="14642" r:id="rId842"/>
    <p:sldId id="14643" r:id="rId843"/>
    <p:sldId id="14644" r:id="rId844"/>
    <p:sldId id="14645" r:id="rId845"/>
    <p:sldId id="14646" r:id="rId846"/>
    <p:sldId id="14448" r:id="rId847"/>
    <p:sldId id="14449" r:id="rId848"/>
    <p:sldId id="14450" r:id="rId849"/>
    <p:sldId id="14458" r:id="rId850"/>
    <p:sldId id="14389" r:id="rId851"/>
    <p:sldId id="1013" r:id="rId852"/>
    <p:sldId id="1014" r:id="rId853"/>
    <p:sldId id="1015" r:id="rId854"/>
    <p:sldId id="1016" r:id="rId855"/>
    <p:sldId id="1017" r:id="rId856"/>
    <p:sldId id="1018" r:id="rId857"/>
    <p:sldId id="1019" r:id="rId858"/>
    <p:sldId id="1020" r:id="rId859"/>
    <p:sldId id="1021" r:id="rId860"/>
    <p:sldId id="1022" r:id="rId861"/>
    <p:sldId id="1023" r:id="rId862"/>
    <p:sldId id="1024" r:id="rId863"/>
    <p:sldId id="1025" r:id="rId864"/>
    <p:sldId id="1026" r:id="rId865"/>
    <p:sldId id="1027" r:id="rId866"/>
    <p:sldId id="1028" r:id="rId867"/>
    <p:sldId id="1029" r:id="rId868"/>
    <p:sldId id="1030" r:id="rId869"/>
    <p:sldId id="1031" r:id="rId870"/>
    <p:sldId id="1032" r:id="rId871"/>
    <p:sldId id="1033" r:id="rId872"/>
    <p:sldId id="1034" r:id="rId873"/>
    <p:sldId id="1035" r:id="rId874"/>
    <p:sldId id="1036" r:id="rId875"/>
    <p:sldId id="1037" r:id="rId876"/>
    <p:sldId id="1038" r:id="rId877"/>
    <p:sldId id="1039" r:id="rId878"/>
    <p:sldId id="1040" r:id="rId879"/>
    <p:sldId id="1041" r:id="rId880"/>
    <p:sldId id="1042" r:id="rId881"/>
    <p:sldId id="2434" r:id="rId882"/>
    <p:sldId id="1043" r:id="rId883"/>
    <p:sldId id="1044" r:id="rId884"/>
    <p:sldId id="1045" r:id="rId885"/>
    <p:sldId id="1046" r:id="rId886"/>
    <p:sldId id="1047" r:id="rId887"/>
    <p:sldId id="1048" r:id="rId888"/>
    <p:sldId id="1049" r:id="rId889"/>
    <p:sldId id="1050" r:id="rId890"/>
    <p:sldId id="1051" r:id="rId891"/>
    <p:sldId id="1052" r:id="rId892"/>
    <p:sldId id="1053" r:id="rId893"/>
    <p:sldId id="1054" r:id="rId894"/>
    <p:sldId id="1055" r:id="rId895"/>
    <p:sldId id="1056" r:id="rId896"/>
    <p:sldId id="1057" r:id="rId897"/>
    <p:sldId id="1058" r:id="rId898"/>
    <p:sldId id="1059" r:id="rId899"/>
    <p:sldId id="2157" r:id="rId900"/>
    <p:sldId id="2158" r:id="rId901"/>
    <p:sldId id="2166" r:id="rId902"/>
    <p:sldId id="14365" r:id="rId903"/>
    <p:sldId id="1071" r:id="rId904"/>
    <p:sldId id="1072" r:id="rId905"/>
    <p:sldId id="1073" r:id="rId906"/>
    <p:sldId id="1074" r:id="rId907"/>
    <p:sldId id="1075" r:id="rId908"/>
    <p:sldId id="1076" r:id="rId909"/>
    <p:sldId id="1077" r:id="rId910"/>
    <p:sldId id="1078" r:id="rId911"/>
    <p:sldId id="1079" r:id="rId912"/>
    <p:sldId id="1080" r:id="rId913"/>
    <p:sldId id="1081" r:id="rId914"/>
    <p:sldId id="1082" r:id="rId915"/>
    <p:sldId id="1083" r:id="rId916"/>
    <p:sldId id="1084" r:id="rId917"/>
    <p:sldId id="1085" r:id="rId918"/>
    <p:sldId id="1086" r:id="rId919"/>
    <p:sldId id="1087" r:id="rId920"/>
    <p:sldId id="1088" r:id="rId921"/>
    <p:sldId id="1089" r:id="rId922"/>
    <p:sldId id="1090" r:id="rId923"/>
    <p:sldId id="1091" r:id="rId924"/>
    <p:sldId id="1092" r:id="rId925"/>
    <p:sldId id="1093" r:id="rId926"/>
    <p:sldId id="1094" r:id="rId927"/>
    <p:sldId id="1095" r:id="rId928"/>
    <p:sldId id="1096" r:id="rId929"/>
    <p:sldId id="1097" r:id="rId930"/>
    <p:sldId id="1098" r:id="rId931"/>
    <p:sldId id="1099" r:id="rId932"/>
    <p:sldId id="1100" r:id="rId933"/>
    <p:sldId id="1101" r:id="rId934"/>
    <p:sldId id="1102" r:id="rId935"/>
    <p:sldId id="1103" r:id="rId936"/>
    <p:sldId id="1104" r:id="rId937"/>
    <p:sldId id="1105" r:id="rId938"/>
    <p:sldId id="1106" r:id="rId939"/>
    <p:sldId id="1107" r:id="rId940"/>
    <p:sldId id="1108" r:id="rId941"/>
    <p:sldId id="1109" r:id="rId942"/>
    <p:sldId id="1110" r:id="rId943"/>
    <p:sldId id="1111" r:id="rId944"/>
    <p:sldId id="1112" r:id="rId945"/>
    <p:sldId id="1113" r:id="rId946"/>
    <p:sldId id="1114" r:id="rId947"/>
    <p:sldId id="1115" r:id="rId948"/>
    <p:sldId id="1116" r:id="rId949"/>
    <p:sldId id="1117" r:id="rId950"/>
    <p:sldId id="1118" r:id="rId951"/>
    <p:sldId id="2167" r:id="rId952"/>
    <p:sldId id="2168" r:id="rId953"/>
    <p:sldId id="2176" r:id="rId954"/>
    <p:sldId id="14459" r:id="rId955"/>
    <p:sldId id="14460" r:id="rId956"/>
    <p:sldId id="14461" r:id="rId957"/>
    <p:sldId id="14462" r:id="rId958"/>
    <p:sldId id="14463" r:id="rId959"/>
    <p:sldId id="14464" r:id="rId960"/>
    <p:sldId id="14465" r:id="rId961"/>
    <p:sldId id="14466" r:id="rId962"/>
    <p:sldId id="14467" r:id="rId963"/>
    <p:sldId id="14468" r:id="rId964"/>
    <p:sldId id="14469" r:id="rId965"/>
    <p:sldId id="14470" r:id="rId966"/>
    <p:sldId id="14471" r:id="rId967"/>
    <p:sldId id="14472" r:id="rId968"/>
    <p:sldId id="14473" r:id="rId969"/>
    <p:sldId id="14474" r:id="rId970"/>
    <p:sldId id="14475" r:id="rId971"/>
    <p:sldId id="14476" r:id="rId972"/>
    <p:sldId id="14664" r:id="rId973"/>
    <p:sldId id="14665" r:id="rId974"/>
    <p:sldId id="14666" r:id="rId975"/>
    <p:sldId id="14667" r:id="rId976"/>
    <p:sldId id="14668" r:id="rId977"/>
    <p:sldId id="14669" r:id="rId978"/>
    <p:sldId id="14670" r:id="rId979"/>
    <p:sldId id="14671" r:id="rId980"/>
    <p:sldId id="14672" r:id="rId981"/>
    <p:sldId id="14673" r:id="rId982"/>
    <p:sldId id="14674" r:id="rId983"/>
    <p:sldId id="14675" r:id="rId984"/>
    <p:sldId id="14676" r:id="rId985"/>
    <p:sldId id="14481" r:id="rId986"/>
    <p:sldId id="14482" r:id="rId987"/>
    <p:sldId id="14546" r:id="rId988"/>
    <p:sldId id="14491" r:id="rId989"/>
    <p:sldId id="14492" r:id="rId990"/>
    <p:sldId id="1130" r:id="rId991"/>
    <p:sldId id="1131" r:id="rId992"/>
    <p:sldId id="1132" r:id="rId993"/>
    <p:sldId id="1133" r:id="rId994"/>
    <p:sldId id="1134" r:id="rId995"/>
    <p:sldId id="1135" r:id="rId996"/>
    <p:sldId id="1136" r:id="rId997"/>
    <p:sldId id="1137" r:id="rId998"/>
    <p:sldId id="1138" r:id="rId999"/>
    <p:sldId id="1139" r:id="rId1000"/>
    <p:sldId id="1140" r:id="rId1001"/>
    <p:sldId id="1141" r:id="rId1002"/>
    <p:sldId id="1142" r:id="rId1003"/>
    <p:sldId id="1143" r:id="rId1004"/>
    <p:sldId id="1144" r:id="rId1005"/>
    <p:sldId id="1145" r:id="rId1006"/>
    <p:sldId id="1146" r:id="rId1007"/>
    <p:sldId id="1147" r:id="rId1008"/>
    <p:sldId id="1148" r:id="rId1009"/>
    <p:sldId id="1149" r:id="rId1010"/>
    <p:sldId id="1150" r:id="rId1011"/>
    <p:sldId id="1151" r:id="rId1012"/>
    <p:sldId id="1152" r:id="rId1013"/>
    <p:sldId id="1153" r:id="rId1014"/>
    <p:sldId id="1154" r:id="rId1015"/>
    <p:sldId id="1155" r:id="rId1016"/>
    <p:sldId id="1156" r:id="rId1017"/>
    <p:sldId id="1157" r:id="rId1018"/>
    <p:sldId id="1158" r:id="rId1019"/>
    <p:sldId id="1159" r:id="rId1020"/>
    <p:sldId id="1160" r:id="rId1021"/>
    <p:sldId id="1161" r:id="rId1022"/>
    <p:sldId id="1162" r:id="rId1023"/>
    <p:sldId id="1163" r:id="rId1024"/>
    <p:sldId id="1164" r:id="rId1025"/>
    <p:sldId id="1165" r:id="rId1026"/>
    <p:sldId id="1166" r:id="rId1027"/>
    <p:sldId id="1167" r:id="rId1028"/>
    <p:sldId id="1168" r:id="rId1029"/>
    <p:sldId id="1169" r:id="rId1030"/>
    <p:sldId id="1170" r:id="rId1031"/>
    <p:sldId id="1171" r:id="rId1032"/>
    <p:sldId id="1172" r:id="rId1033"/>
    <p:sldId id="1173" r:id="rId1034"/>
    <p:sldId id="1174" r:id="rId1035"/>
    <p:sldId id="1175" r:id="rId1036"/>
    <p:sldId id="1176" r:id="rId1037"/>
    <p:sldId id="1177" r:id="rId1038"/>
    <p:sldId id="1178" r:id="rId1039"/>
    <p:sldId id="1179" r:id="rId1040"/>
    <p:sldId id="1180" r:id="rId1041"/>
    <p:sldId id="1181" r:id="rId1042"/>
    <p:sldId id="1182" r:id="rId1043"/>
    <p:sldId id="1183" r:id="rId1044"/>
    <p:sldId id="1184" r:id="rId1045"/>
    <p:sldId id="1185" r:id="rId1046"/>
    <p:sldId id="1186" r:id="rId1047"/>
    <p:sldId id="1187" r:id="rId1048"/>
    <p:sldId id="1188" r:id="rId1049"/>
    <p:sldId id="1189" r:id="rId1050"/>
    <p:sldId id="1190" r:id="rId1051"/>
    <p:sldId id="1191" r:id="rId1052"/>
    <p:sldId id="2177" r:id="rId1053"/>
    <p:sldId id="2178" r:id="rId1054"/>
    <p:sldId id="2186" r:id="rId1055"/>
    <p:sldId id="14366" r:id="rId1056"/>
    <p:sldId id="1203" r:id="rId1057"/>
    <p:sldId id="1204" r:id="rId1058"/>
    <p:sldId id="1205" r:id="rId1059"/>
    <p:sldId id="1206" r:id="rId1060"/>
    <p:sldId id="1207" r:id="rId1061"/>
    <p:sldId id="1208" r:id="rId1062"/>
    <p:sldId id="1209" r:id="rId1063"/>
    <p:sldId id="1210" r:id="rId1064"/>
    <p:sldId id="1211" r:id="rId1065"/>
    <p:sldId id="1212" r:id="rId1066"/>
    <p:sldId id="1213" r:id="rId1067"/>
    <p:sldId id="1214" r:id="rId1068"/>
    <p:sldId id="1215" r:id="rId1069"/>
    <p:sldId id="1216" r:id="rId1070"/>
    <p:sldId id="1217" r:id="rId1071"/>
    <p:sldId id="1218" r:id="rId1072"/>
    <p:sldId id="1219" r:id="rId1073"/>
    <p:sldId id="1220" r:id="rId1074"/>
    <p:sldId id="1221" r:id="rId1075"/>
    <p:sldId id="1222" r:id="rId1076"/>
    <p:sldId id="1223" r:id="rId1077"/>
    <p:sldId id="1224" r:id="rId1078"/>
    <p:sldId id="1225" r:id="rId1079"/>
    <p:sldId id="1226" r:id="rId1080"/>
    <p:sldId id="1227" r:id="rId1081"/>
    <p:sldId id="1228" r:id="rId1082"/>
    <p:sldId id="1229" r:id="rId1083"/>
    <p:sldId id="1230" r:id="rId1084"/>
    <p:sldId id="1231" r:id="rId1085"/>
    <p:sldId id="1232" r:id="rId1086"/>
    <p:sldId id="1233" r:id="rId1087"/>
    <p:sldId id="1234" r:id="rId1088"/>
    <p:sldId id="1235" r:id="rId1089"/>
    <p:sldId id="1236" r:id="rId1090"/>
    <p:sldId id="1237" r:id="rId1091"/>
    <p:sldId id="1238" r:id="rId1092"/>
    <p:sldId id="1239" r:id="rId1093"/>
    <p:sldId id="1240" r:id="rId1094"/>
    <p:sldId id="1241" r:id="rId1095"/>
    <p:sldId id="1242" r:id="rId1096"/>
    <p:sldId id="1243" r:id="rId1097"/>
    <p:sldId id="1244" r:id="rId1098"/>
    <p:sldId id="2187" r:id="rId1099"/>
    <p:sldId id="2188" r:id="rId1100"/>
    <p:sldId id="2196" r:id="rId1101"/>
    <p:sldId id="14386" r:id="rId1102"/>
    <p:sldId id="1256" r:id="rId1103"/>
    <p:sldId id="1257" r:id="rId1104"/>
    <p:sldId id="1258" r:id="rId1105"/>
    <p:sldId id="1259" r:id="rId1106"/>
    <p:sldId id="1260" r:id="rId1107"/>
    <p:sldId id="1261" r:id="rId1108"/>
    <p:sldId id="1262" r:id="rId1109"/>
    <p:sldId id="1263" r:id="rId1110"/>
    <p:sldId id="1264" r:id="rId1111"/>
    <p:sldId id="1265" r:id="rId1112"/>
    <p:sldId id="1266" r:id="rId1113"/>
    <p:sldId id="1267" r:id="rId1114"/>
    <p:sldId id="1268" r:id="rId1115"/>
    <p:sldId id="1269" r:id="rId1116"/>
    <p:sldId id="1270" r:id="rId1117"/>
    <p:sldId id="1271" r:id="rId1118"/>
    <p:sldId id="1272" r:id="rId1119"/>
    <p:sldId id="1273" r:id="rId1120"/>
    <p:sldId id="1274" r:id="rId1121"/>
    <p:sldId id="1275" r:id="rId1122"/>
    <p:sldId id="1276" r:id="rId1123"/>
    <p:sldId id="1277" r:id="rId1124"/>
    <p:sldId id="1278" r:id="rId1125"/>
    <p:sldId id="1279" r:id="rId1126"/>
    <p:sldId id="1280" r:id="rId1127"/>
    <p:sldId id="1281" r:id="rId1128"/>
    <p:sldId id="1282" r:id="rId1129"/>
    <p:sldId id="1283" r:id="rId1130"/>
    <p:sldId id="1284" r:id="rId1131"/>
    <p:sldId id="1285" r:id="rId1132"/>
    <p:sldId id="1286" r:id="rId1133"/>
    <p:sldId id="1287" r:id="rId1134"/>
    <p:sldId id="1288" r:id="rId1135"/>
    <p:sldId id="1289" r:id="rId1136"/>
    <p:sldId id="1290" r:id="rId1137"/>
    <p:sldId id="1291" r:id="rId1138"/>
    <p:sldId id="1292" r:id="rId1139"/>
    <p:sldId id="1293" r:id="rId1140"/>
    <p:sldId id="1294" r:id="rId1141"/>
    <p:sldId id="1295" r:id="rId1142"/>
    <p:sldId id="1296" r:id="rId1143"/>
    <p:sldId id="1297" r:id="rId1144"/>
    <p:sldId id="1298" r:id="rId1145"/>
    <p:sldId id="2197" r:id="rId1146"/>
    <p:sldId id="2198" r:id="rId1147"/>
    <p:sldId id="2206" r:id="rId1148"/>
    <p:sldId id="14367" r:id="rId1149"/>
    <p:sldId id="1310" r:id="rId1150"/>
    <p:sldId id="1311" r:id="rId1151"/>
    <p:sldId id="1312" r:id="rId1152"/>
    <p:sldId id="1313" r:id="rId1153"/>
    <p:sldId id="1314" r:id="rId1154"/>
    <p:sldId id="1315" r:id="rId1155"/>
    <p:sldId id="1316" r:id="rId1156"/>
    <p:sldId id="1317" r:id="rId1157"/>
    <p:sldId id="1318" r:id="rId1158"/>
    <p:sldId id="1319" r:id="rId1159"/>
    <p:sldId id="1320" r:id="rId1160"/>
    <p:sldId id="1321" r:id="rId1161"/>
    <p:sldId id="1322" r:id="rId1162"/>
    <p:sldId id="1323" r:id="rId1163"/>
    <p:sldId id="1324" r:id="rId1164"/>
    <p:sldId id="1325" r:id="rId1165"/>
    <p:sldId id="1326" r:id="rId1166"/>
    <p:sldId id="1327" r:id="rId1167"/>
    <p:sldId id="1328" r:id="rId1168"/>
    <p:sldId id="1329" r:id="rId1169"/>
    <p:sldId id="1330" r:id="rId1170"/>
    <p:sldId id="1331" r:id="rId1171"/>
    <p:sldId id="1332" r:id="rId1172"/>
    <p:sldId id="1333" r:id="rId1173"/>
    <p:sldId id="1334" r:id="rId1174"/>
    <p:sldId id="1335" r:id="rId1175"/>
    <p:sldId id="1336" r:id="rId1176"/>
    <p:sldId id="1337" r:id="rId1177"/>
    <p:sldId id="1338" r:id="rId1178"/>
    <p:sldId id="1339" r:id="rId1179"/>
    <p:sldId id="1340" r:id="rId1180"/>
    <p:sldId id="1341" r:id="rId1181"/>
    <p:sldId id="1342" r:id="rId1182"/>
    <p:sldId id="1343" r:id="rId1183"/>
    <p:sldId id="1344" r:id="rId1184"/>
    <p:sldId id="1345" r:id="rId1185"/>
    <p:sldId id="1346" r:id="rId1186"/>
    <p:sldId id="1347" r:id="rId1187"/>
    <p:sldId id="1348" r:id="rId1188"/>
    <p:sldId id="1349" r:id="rId1189"/>
    <p:sldId id="1350" r:id="rId1190"/>
    <p:sldId id="1351" r:id="rId1191"/>
    <p:sldId id="1352" r:id="rId1192"/>
    <p:sldId id="1353" r:id="rId1193"/>
    <p:sldId id="1354" r:id="rId1194"/>
    <p:sldId id="1355" r:id="rId1195"/>
    <p:sldId id="1356" r:id="rId1196"/>
    <p:sldId id="2207" r:id="rId1197"/>
    <p:sldId id="2208" r:id="rId1198"/>
    <p:sldId id="2216" r:id="rId1199"/>
    <p:sldId id="14398" r:id="rId1200"/>
    <p:sldId id="14397" r:id="rId1201"/>
    <p:sldId id="14495" r:id="rId1202"/>
    <p:sldId id="14496" r:id="rId1203"/>
    <p:sldId id="14648" r:id="rId1204"/>
    <p:sldId id="14558" r:id="rId1205"/>
    <p:sldId id="14497" r:id="rId1206"/>
    <p:sldId id="14685" r:id="rId1207"/>
    <p:sldId id="14498" r:id="rId1208"/>
    <p:sldId id="14686" r:id="rId1209"/>
    <p:sldId id="14499" r:id="rId1210"/>
    <p:sldId id="14687" r:id="rId1211"/>
    <p:sldId id="14500" r:id="rId1212"/>
    <p:sldId id="14688" r:id="rId1213"/>
    <p:sldId id="14501" r:id="rId1214"/>
    <p:sldId id="14689" r:id="rId1215"/>
    <p:sldId id="14502" r:id="rId1216"/>
    <p:sldId id="14690" r:id="rId1217"/>
    <p:sldId id="14503" r:id="rId1218"/>
    <p:sldId id="14691" r:id="rId1219"/>
    <p:sldId id="14504" r:id="rId1220"/>
    <p:sldId id="14692" r:id="rId1221"/>
    <p:sldId id="14505" r:id="rId1222"/>
    <p:sldId id="14693" r:id="rId1223"/>
    <p:sldId id="14506" r:id="rId1224"/>
    <p:sldId id="14694" r:id="rId1225"/>
    <p:sldId id="14507" r:id="rId1226"/>
    <p:sldId id="14695" r:id="rId1227"/>
    <p:sldId id="14508" r:id="rId1228"/>
    <p:sldId id="14696" r:id="rId1229"/>
    <p:sldId id="14509" r:id="rId1230"/>
    <p:sldId id="14697" r:id="rId1231"/>
    <p:sldId id="14510" r:id="rId1232"/>
    <p:sldId id="14710" r:id="rId1233"/>
    <p:sldId id="14711" r:id="rId1234"/>
    <p:sldId id="14712" r:id="rId1235"/>
    <p:sldId id="14713" r:id="rId1236"/>
    <p:sldId id="14714" r:id="rId1237"/>
    <p:sldId id="14715" r:id="rId1238"/>
    <p:sldId id="14716" r:id="rId1239"/>
    <p:sldId id="14717" r:id="rId1240"/>
    <p:sldId id="14718" r:id="rId1241"/>
    <p:sldId id="14552" r:id="rId1242"/>
    <p:sldId id="14553" r:id="rId1243"/>
    <p:sldId id="14554" r:id="rId1244"/>
    <p:sldId id="14679" r:id="rId1245"/>
    <p:sldId id="14680" r:id="rId1246"/>
    <p:sldId id="14681" r:id="rId1247"/>
    <p:sldId id="14682" r:id="rId1248"/>
    <p:sldId id="14683" r:id="rId1249"/>
    <p:sldId id="14684" r:id="rId1250"/>
    <p:sldId id="14511" r:id="rId1251"/>
    <p:sldId id="14649" r:id="rId1252"/>
    <p:sldId id="14650" r:id="rId1253"/>
    <p:sldId id="14651" r:id="rId1254"/>
    <p:sldId id="14652" r:id="rId1255"/>
    <p:sldId id="14513" r:id="rId1256"/>
    <p:sldId id="14654" r:id="rId1257"/>
    <p:sldId id="14655" r:id="rId1258"/>
    <p:sldId id="14656" r:id="rId1259"/>
    <p:sldId id="14657" r:id="rId1260"/>
    <p:sldId id="14658" r:id="rId1261"/>
    <p:sldId id="14659" r:id="rId1262"/>
    <p:sldId id="14660" r:id="rId1263"/>
    <p:sldId id="14661" r:id="rId1264"/>
    <p:sldId id="14662" r:id="rId1265"/>
    <p:sldId id="14663" r:id="rId1266"/>
    <p:sldId id="14515" r:id="rId1267"/>
    <p:sldId id="14699" r:id="rId1268"/>
    <p:sldId id="14700" r:id="rId1269"/>
    <p:sldId id="14701" r:id="rId1270"/>
    <p:sldId id="14702" r:id="rId1271"/>
    <p:sldId id="14703" r:id="rId1272"/>
    <p:sldId id="14380" r:id="rId1273"/>
    <p:sldId id="1421" r:id="rId1274"/>
    <p:sldId id="1422" r:id="rId1275"/>
    <p:sldId id="1423" r:id="rId1276"/>
    <p:sldId id="1424" r:id="rId1277"/>
    <p:sldId id="1425" r:id="rId1278"/>
    <p:sldId id="1426" r:id="rId1279"/>
    <p:sldId id="1427" r:id="rId1280"/>
    <p:sldId id="1428" r:id="rId1281"/>
    <p:sldId id="1429" r:id="rId1282"/>
    <p:sldId id="1430" r:id="rId1283"/>
    <p:sldId id="1431" r:id="rId1284"/>
    <p:sldId id="1432" r:id="rId1285"/>
    <p:sldId id="1433" r:id="rId1286"/>
    <p:sldId id="1434" r:id="rId1287"/>
    <p:sldId id="1435" r:id="rId1288"/>
    <p:sldId id="1436" r:id="rId1289"/>
    <p:sldId id="1437" r:id="rId1290"/>
    <p:sldId id="1438" r:id="rId1291"/>
    <p:sldId id="1439" r:id="rId1292"/>
    <p:sldId id="1440" r:id="rId1293"/>
    <p:sldId id="1441" r:id="rId1294"/>
    <p:sldId id="1442" r:id="rId1295"/>
    <p:sldId id="1443" r:id="rId1296"/>
    <p:sldId id="1444" r:id="rId1297"/>
    <p:sldId id="1445" r:id="rId1298"/>
    <p:sldId id="1446" r:id="rId1299"/>
    <p:sldId id="1447" r:id="rId1300"/>
    <p:sldId id="1448" r:id="rId1301"/>
    <p:sldId id="1449" r:id="rId1302"/>
    <p:sldId id="1450" r:id="rId1303"/>
    <p:sldId id="1451" r:id="rId1304"/>
    <p:sldId id="1452" r:id="rId1305"/>
    <p:sldId id="1453" r:id="rId1306"/>
    <p:sldId id="1454" r:id="rId1307"/>
    <p:sldId id="1455" r:id="rId1308"/>
    <p:sldId id="1456" r:id="rId1309"/>
    <p:sldId id="1457" r:id="rId1310"/>
    <p:sldId id="1458" r:id="rId1311"/>
    <p:sldId id="1459" r:id="rId1312"/>
    <p:sldId id="1460" r:id="rId1313"/>
    <p:sldId id="1461" r:id="rId1314"/>
    <p:sldId id="1462" r:id="rId1315"/>
    <p:sldId id="1463" r:id="rId1316"/>
    <p:sldId id="1464" r:id="rId1317"/>
    <p:sldId id="1465" r:id="rId1318"/>
    <p:sldId id="1466" r:id="rId1319"/>
    <p:sldId id="1467" r:id="rId1320"/>
    <p:sldId id="1468" r:id="rId1321"/>
    <p:sldId id="1469" r:id="rId1322"/>
    <p:sldId id="1470" r:id="rId1323"/>
    <p:sldId id="1471" r:id="rId1324"/>
    <p:sldId id="1472" r:id="rId1325"/>
    <p:sldId id="1473" r:id="rId1326"/>
    <p:sldId id="1474" r:id="rId1327"/>
    <p:sldId id="1475" r:id="rId1328"/>
    <p:sldId id="1476" r:id="rId1329"/>
    <p:sldId id="1477" r:id="rId1330"/>
    <p:sldId id="1478" r:id="rId1331"/>
    <p:sldId id="1479" r:id="rId1332"/>
    <p:sldId id="1480" r:id="rId1333"/>
    <p:sldId id="1481" r:id="rId1334"/>
    <p:sldId id="1482" r:id="rId1335"/>
    <p:sldId id="1483" r:id="rId1336"/>
    <p:sldId id="1484" r:id="rId1337"/>
    <p:sldId id="1485" r:id="rId1338"/>
    <p:sldId id="1486" r:id="rId1339"/>
    <p:sldId id="1487" r:id="rId1340"/>
    <p:sldId id="1488" r:id="rId1341"/>
    <p:sldId id="1489" r:id="rId1342"/>
    <p:sldId id="1490" r:id="rId1343"/>
    <p:sldId id="1491" r:id="rId1344"/>
    <p:sldId id="1492" r:id="rId1345"/>
    <p:sldId id="1493" r:id="rId1346"/>
    <p:sldId id="1494" r:id="rId1347"/>
    <p:sldId id="1495" r:id="rId1348"/>
    <p:sldId id="1496" r:id="rId1349"/>
    <p:sldId id="1497" r:id="rId1350"/>
    <p:sldId id="1498" r:id="rId1351"/>
    <p:sldId id="1499" r:id="rId1352"/>
    <p:sldId id="1500" r:id="rId1353"/>
    <p:sldId id="1501" r:id="rId1354"/>
    <p:sldId id="1502" r:id="rId1355"/>
    <p:sldId id="1503" r:id="rId1356"/>
    <p:sldId id="1504" r:id="rId1357"/>
    <p:sldId id="1505" r:id="rId1358"/>
    <p:sldId id="1506" r:id="rId1359"/>
    <p:sldId id="1507" r:id="rId1360"/>
    <p:sldId id="1508" r:id="rId1361"/>
    <p:sldId id="1509" r:id="rId1362"/>
    <p:sldId id="1510" r:id="rId1363"/>
    <p:sldId id="1511" r:id="rId1364"/>
    <p:sldId id="1512" r:id="rId1365"/>
    <p:sldId id="1513" r:id="rId1366"/>
    <p:sldId id="1514" r:id="rId1367"/>
    <p:sldId id="1515" r:id="rId1368"/>
    <p:sldId id="1516" r:id="rId1369"/>
    <p:sldId id="1517" r:id="rId1370"/>
    <p:sldId id="1518" r:id="rId1371"/>
    <p:sldId id="1519" r:id="rId1372"/>
    <p:sldId id="1520" r:id="rId1373"/>
    <p:sldId id="1521" r:id="rId1374"/>
    <p:sldId id="1522" r:id="rId1375"/>
    <p:sldId id="1523" r:id="rId1376"/>
    <p:sldId id="1524" r:id="rId1377"/>
    <p:sldId id="1525" r:id="rId1378"/>
    <p:sldId id="1526" r:id="rId1379"/>
    <p:sldId id="1527" r:id="rId1380"/>
    <p:sldId id="1528" r:id="rId1381"/>
    <p:sldId id="1529" r:id="rId1382"/>
    <p:sldId id="1530" r:id="rId1383"/>
    <p:sldId id="1531" r:id="rId1384"/>
    <p:sldId id="1532" r:id="rId1385"/>
    <p:sldId id="1533" r:id="rId1386"/>
    <p:sldId id="1534" r:id="rId1387"/>
    <p:sldId id="1535" r:id="rId1388"/>
    <p:sldId id="1536" r:id="rId1389"/>
    <p:sldId id="1537" r:id="rId1390"/>
    <p:sldId id="1538" r:id="rId1391"/>
    <p:sldId id="1539" r:id="rId1392"/>
    <p:sldId id="1540" r:id="rId1393"/>
    <p:sldId id="1541" r:id="rId1394"/>
    <p:sldId id="1542" r:id="rId1395"/>
    <p:sldId id="1543" r:id="rId1396"/>
    <p:sldId id="1544" r:id="rId1397"/>
    <p:sldId id="1545" r:id="rId1398"/>
    <p:sldId id="1546" r:id="rId1399"/>
    <p:sldId id="1547" r:id="rId1400"/>
    <p:sldId id="1548" r:id="rId1401"/>
    <p:sldId id="1549" r:id="rId1402"/>
    <p:sldId id="1550" r:id="rId1403"/>
    <p:sldId id="1551" r:id="rId1404"/>
    <p:sldId id="1552" r:id="rId1405"/>
    <p:sldId id="1553" r:id="rId1406"/>
    <p:sldId id="1554" r:id="rId1407"/>
    <p:sldId id="1555" r:id="rId1408"/>
    <p:sldId id="1556" r:id="rId1409"/>
    <p:sldId id="1557" r:id="rId1410"/>
    <p:sldId id="1558" r:id="rId1411"/>
    <p:sldId id="1559" r:id="rId1412"/>
    <p:sldId id="1560" r:id="rId1413"/>
    <p:sldId id="1561" r:id="rId1414"/>
    <p:sldId id="1562" r:id="rId1415"/>
    <p:sldId id="1563" r:id="rId1416"/>
    <p:sldId id="1564" r:id="rId1417"/>
    <p:sldId id="1565" r:id="rId1418"/>
    <p:sldId id="1566" r:id="rId1419"/>
    <p:sldId id="1567" r:id="rId1420"/>
    <p:sldId id="1568" r:id="rId1421"/>
    <p:sldId id="1569" r:id="rId1422"/>
    <p:sldId id="1570" r:id="rId1423"/>
    <p:sldId id="1571" r:id="rId1424"/>
    <p:sldId id="1572" r:id="rId1425"/>
    <p:sldId id="1573" r:id="rId1426"/>
    <p:sldId id="1574" r:id="rId1427"/>
    <p:sldId id="1575" r:id="rId1428"/>
    <p:sldId id="1576" r:id="rId1429"/>
    <p:sldId id="1577" r:id="rId1430"/>
    <p:sldId id="1578" r:id="rId1431"/>
    <p:sldId id="1579" r:id="rId1432"/>
    <p:sldId id="1580" r:id="rId1433"/>
    <p:sldId id="1581" r:id="rId1434"/>
    <p:sldId id="1582" r:id="rId1435"/>
    <p:sldId id="1583" r:id="rId1436"/>
    <p:sldId id="1584" r:id="rId1437"/>
    <p:sldId id="1585" r:id="rId1438"/>
    <p:sldId id="1586" r:id="rId1439"/>
    <p:sldId id="1587" r:id="rId1440"/>
    <p:sldId id="1588" r:id="rId1441"/>
    <p:sldId id="1589" r:id="rId1442"/>
    <p:sldId id="1590" r:id="rId1443"/>
    <p:sldId id="1591" r:id="rId1444"/>
    <p:sldId id="1592" r:id="rId1445"/>
    <p:sldId id="1593" r:id="rId1446"/>
    <p:sldId id="1594" r:id="rId1447"/>
    <p:sldId id="1595" r:id="rId1448"/>
    <p:sldId id="1596" r:id="rId1449"/>
    <p:sldId id="1597" r:id="rId1450"/>
    <p:sldId id="1598" r:id="rId1451"/>
    <p:sldId id="1599" r:id="rId1452"/>
    <p:sldId id="1600" r:id="rId1453"/>
    <p:sldId id="1601" r:id="rId1454"/>
    <p:sldId id="1602" r:id="rId1455"/>
    <p:sldId id="1603" r:id="rId1456"/>
    <p:sldId id="1604" r:id="rId1457"/>
    <p:sldId id="1605" r:id="rId1458"/>
    <p:sldId id="1606" r:id="rId1459"/>
    <p:sldId id="1607" r:id="rId1460"/>
    <p:sldId id="1608" r:id="rId1461"/>
    <p:sldId id="1609" r:id="rId1462"/>
    <p:sldId id="1610" r:id="rId1463"/>
    <p:sldId id="1611" r:id="rId1464"/>
    <p:sldId id="1612" r:id="rId1465"/>
    <p:sldId id="1613" r:id="rId1466"/>
    <p:sldId id="1614" r:id="rId1467"/>
    <p:sldId id="1615" r:id="rId1468"/>
    <p:sldId id="1616" r:id="rId1469"/>
    <p:sldId id="1617" r:id="rId1470"/>
    <p:sldId id="1618" r:id="rId1471"/>
    <p:sldId id="1619" r:id="rId1472"/>
    <p:sldId id="1620" r:id="rId1473"/>
    <p:sldId id="1621" r:id="rId1474"/>
    <p:sldId id="1622" r:id="rId1475"/>
    <p:sldId id="1623" r:id="rId1476"/>
    <p:sldId id="1624" r:id="rId1477"/>
    <p:sldId id="1625" r:id="rId1478"/>
    <p:sldId id="1626" r:id="rId1479"/>
    <p:sldId id="1627" r:id="rId1480"/>
    <p:sldId id="1628" r:id="rId1481"/>
    <p:sldId id="1629" r:id="rId1482"/>
    <p:sldId id="1630" r:id="rId1483"/>
    <p:sldId id="1631" r:id="rId1484"/>
    <p:sldId id="1632" r:id="rId1485"/>
    <p:sldId id="1633" r:id="rId1486"/>
    <p:sldId id="1634" r:id="rId1487"/>
    <p:sldId id="1635" r:id="rId1488"/>
    <p:sldId id="1636" r:id="rId1489"/>
    <p:sldId id="1637" r:id="rId1490"/>
    <p:sldId id="1638" r:id="rId1491"/>
    <p:sldId id="1639" r:id="rId1492"/>
    <p:sldId id="1640" r:id="rId1493"/>
    <p:sldId id="1641" r:id="rId1494"/>
    <p:sldId id="1642" r:id="rId1495"/>
    <p:sldId id="1643" r:id="rId1496"/>
    <p:sldId id="1644" r:id="rId1497"/>
    <p:sldId id="1645" r:id="rId1498"/>
    <p:sldId id="1646" r:id="rId1499"/>
    <p:sldId id="1647" r:id="rId1500"/>
    <p:sldId id="1648" r:id="rId1501"/>
    <p:sldId id="1649" r:id="rId1502"/>
    <p:sldId id="1650" r:id="rId1503"/>
    <p:sldId id="1651" r:id="rId1504"/>
    <p:sldId id="1652" r:id="rId1505"/>
    <p:sldId id="1653" r:id="rId1506"/>
    <p:sldId id="1654" r:id="rId1507"/>
    <p:sldId id="1655" r:id="rId1508"/>
    <p:sldId id="1656" r:id="rId1509"/>
    <p:sldId id="1657" r:id="rId1510"/>
    <p:sldId id="1658" r:id="rId1511"/>
    <p:sldId id="1659" r:id="rId1512"/>
    <p:sldId id="1660" r:id="rId1513"/>
    <p:sldId id="1661" r:id="rId1514"/>
    <p:sldId id="1662" r:id="rId1515"/>
    <p:sldId id="1663" r:id="rId1516"/>
    <p:sldId id="1664" r:id="rId1517"/>
    <p:sldId id="1665" r:id="rId1518"/>
    <p:sldId id="1666" r:id="rId1519"/>
    <p:sldId id="1667" r:id="rId1520"/>
    <p:sldId id="1668" r:id="rId1521"/>
    <p:sldId id="1669" r:id="rId1522"/>
    <p:sldId id="1670" r:id="rId1523"/>
    <p:sldId id="1671" r:id="rId1524"/>
    <p:sldId id="1672" r:id="rId1525"/>
    <p:sldId id="1673" r:id="rId1526"/>
    <p:sldId id="1674" r:id="rId1527"/>
    <p:sldId id="1675" r:id="rId1528"/>
    <p:sldId id="1676" r:id="rId1529"/>
    <p:sldId id="1677" r:id="rId1530"/>
    <p:sldId id="1678" r:id="rId1531"/>
    <p:sldId id="1679" r:id="rId1532"/>
    <p:sldId id="1680" r:id="rId1533"/>
    <p:sldId id="1681" r:id="rId1534"/>
    <p:sldId id="1682" r:id="rId1535"/>
    <p:sldId id="2227" r:id="rId1536"/>
    <p:sldId id="2228" r:id="rId1537"/>
    <p:sldId id="2236" r:id="rId1538"/>
    <p:sldId id="14368" r:id="rId1539"/>
    <p:sldId id="14705" r:id="rId1540"/>
    <p:sldId id="14706" r:id="rId1541"/>
    <p:sldId id="14707" r:id="rId1542"/>
    <p:sldId id="14708" r:id="rId1543"/>
    <p:sldId id="14709" r:id="rId1544"/>
    <p:sldId id="14369" r:id="rId1545"/>
    <p:sldId id="1699" r:id="rId1546"/>
    <p:sldId id="1700" r:id="rId1547"/>
    <p:sldId id="1701" r:id="rId1548"/>
    <p:sldId id="1702" r:id="rId1549"/>
    <p:sldId id="1703" r:id="rId1550"/>
    <p:sldId id="1704" r:id="rId1551"/>
    <p:sldId id="1705" r:id="rId1552"/>
    <p:sldId id="1706" r:id="rId1553"/>
    <p:sldId id="1707" r:id="rId1554"/>
    <p:sldId id="1708" r:id="rId1555"/>
    <p:sldId id="1709" r:id="rId1556"/>
    <p:sldId id="1710" r:id="rId1557"/>
    <p:sldId id="1711" r:id="rId1558"/>
    <p:sldId id="1712" r:id="rId1559"/>
    <p:sldId id="1713" r:id="rId1560"/>
    <p:sldId id="1714" r:id="rId1561"/>
    <p:sldId id="1715" r:id="rId1562"/>
    <p:sldId id="1716" r:id="rId1563"/>
    <p:sldId id="1717" r:id="rId1564"/>
    <p:sldId id="1718" r:id="rId1565"/>
    <p:sldId id="1719" r:id="rId1566"/>
    <p:sldId id="1720" r:id="rId1567"/>
    <p:sldId id="1721" r:id="rId1568"/>
    <p:sldId id="1722" r:id="rId1569"/>
    <p:sldId id="1723" r:id="rId1570"/>
    <p:sldId id="1724" r:id="rId1571"/>
    <p:sldId id="1725" r:id="rId1572"/>
    <p:sldId id="1726" r:id="rId1573"/>
    <p:sldId id="1727" r:id="rId1574"/>
    <p:sldId id="1728" r:id="rId1575"/>
    <p:sldId id="1729" r:id="rId1576"/>
    <p:sldId id="1730" r:id="rId1577"/>
    <p:sldId id="1731" r:id="rId1578"/>
    <p:sldId id="2237" r:id="rId1579"/>
    <p:sldId id="2238" r:id="rId1580"/>
    <p:sldId id="2246" r:id="rId1581"/>
    <p:sldId id="14391" r:id="rId1582"/>
    <p:sldId id="1743" r:id="rId1583"/>
    <p:sldId id="1744" r:id="rId1584"/>
    <p:sldId id="1745" r:id="rId1585"/>
    <p:sldId id="1746" r:id="rId1586"/>
    <p:sldId id="1747" r:id="rId1587"/>
    <p:sldId id="1748" r:id="rId1588"/>
    <p:sldId id="1749" r:id="rId1589"/>
    <p:sldId id="1750" r:id="rId1590"/>
    <p:sldId id="1751" r:id="rId1591"/>
    <p:sldId id="1752" r:id="rId1592"/>
    <p:sldId id="1753" r:id="rId1593"/>
    <p:sldId id="1754" r:id="rId1594"/>
    <p:sldId id="1755" r:id="rId1595"/>
    <p:sldId id="1756" r:id="rId1596"/>
    <p:sldId id="1757" r:id="rId1597"/>
    <p:sldId id="1758" r:id="rId1598"/>
    <p:sldId id="1759" r:id="rId1599"/>
    <p:sldId id="1760" r:id="rId1600"/>
    <p:sldId id="1761" r:id="rId1601"/>
    <p:sldId id="1762" r:id="rId1602"/>
    <p:sldId id="1763" r:id="rId1603"/>
    <p:sldId id="1764" r:id="rId1604"/>
    <p:sldId id="1765" r:id="rId1605"/>
    <p:sldId id="1766" r:id="rId1606"/>
    <p:sldId id="1767" r:id="rId1607"/>
    <p:sldId id="1768" r:id="rId1608"/>
    <p:sldId id="1769" r:id="rId1609"/>
    <p:sldId id="1770" r:id="rId1610"/>
    <p:sldId id="1771" r:id="rId1611"/>
    <p:sldId id="1772" r:id="rId1612"/>
    <p:sldId id="1773" r:id="rId1613"/>
    <p:sldId id="1774" r:id="rId1614"/>
    <p:sldId id="1775" r:id="rId1615"/>
    <p:sldId id="1776" r:id="rId1616"/>
    <p:sldId id="1777" r:id="rId1617"/>
    <p:sldId id="1778" r:id="rId1618"/>
    <p:sldId id="1779" r:id="rId1619"/>
    <p:sldId id="1780" r:id="rId1620"/>
    <p:sldId id="1781" r:id="rId1621"/>
    <p:sldId id="1782" r:id="rId1622"/>
    <p:sldId id="1783" r:id="rId1623"/>
    <p:sldId id="1784" r:id="rId1624"/>
    <p:sldId id="1785" r:id="rId1625"/>
    <p:sldId id="1786" r:id="rId1626"/>
    <p:sldId id="1787" r:id="rId1627"/>
    <p:sldId id="1788" r:id="rId1628"/>
    <p:sldId id="1789" r:id="rId1629"/>
    <p:sldId id="1790" r:id="rId1630"/>
    <p:sldId id="1791" r:id="rId1631"/>
    <p:sldId id="1792" r:id="rId1632"/>
    <p:sldId id="1793" r:id="rId1633"/>
    <p:sldId id="1794" r:id="rId1634"/>
    <p:sldId id="1795" r:id="rId1635"/>
    <p:sldId id="1796" r:id="rId1636"/>
    <p:sldId id="1797" r:id="rId1637"/>
    <p:sldId id="1798" r:id="rId1638"/>
    <p:sldId id="1799" r:id="rId1639"/>
    <p:sldId id="1800" r:id="rId1640"/>
    <p:sldId id="1801" r:id="rId1641"/>
    <p:sldId id="1802" r:id="rId1642"/>
    <p:sldId id="1803" r:id="rId1643"/>
    <p:sldId id="1804" r:id="rId1644"/>
    <p:sldId id="1805" r:id="rId1645"/>
    <p:sldId id="1806" r:id="rId1646"/>
    <p:sldId id="1807" r:id="rId1647"/>
    <p:sldId id="1808" r:id="rId1648"/>
    <p:sldId id="1809" r:id="rId1649"/>
    <p:sldId id="1810" r:id="rId1650"/>
    <p:sldId id="1811" r:id="rId1651"/>
    <p:sldId id="1812" r:id="rId1652"/>
    <p:sldId id="1813" r:id="rId1653"/>
    <p:sldId id="1814" r:id="rId1654"/>
    <p:sldId id="1815" r:id="rId1655"/>
    <p:sldId id="1816" r:id="rId1656"/>
    <p:sldId id="1817" r:id="rId1657"/>
    <p:sldId id="2287" r:id="rId1658"/>
    <p:sldId id="2288" r:id="rId1659"/>
    <p:sldId id="2289" r:id="rId1660"/>
    <p:sldId id="2297" r:id="rId1661"/>
    <p:sldId id="14370" r:id="rId1662"/>
    <p:sldId id="1830" r:id="rId1663"/>
    <p:sldId id="1831" r:id="rId1664"/>
    <p:sldId id="1832" r:id="rId1665"/>
    <p:sldId id="1833" r:id="rId1666"/>
    <p:sldId id="1834" r:id="rId1667"/>
    <p:sldId id="1835" r:id="rId1668"/>
    <p:sldId id="1836" r:id="rId1669"/>
    <p:sldId id="1837" r:id="rId1670"/>
    <p:sldId id="1838" r:id="rId1671"/>
    <p:sldId id="1839" r:id="rId1672"/>
    <p:sldId id="1840" r:id="rId1673"/>
    <p:sldId id="1841" r:id="rId1674"/>
    <p:sldId id="1842" r:id="rId1675"/>
    <p:sldId id="1843" r:id="rId1676"/>
    <p:sldId id="1844" r:id="rId1677"/>
    <p:sldId id="1845" r:id="rId1678"/>
    <p:sldId id="1846" r:id="rId1679"/>
    <p:sldId id="1847" r:id="rId1680"/>
    <p:sldId id="1848" r:id="rId1681"/>
    <p:sldId id="1849" r:id="rId1682"/>
    <p:sldId id="1850" r:id="rId1683"/>
    <p:sldId id="1851" r:id="rId1684"/>
    <p:sldId id="1852" r:id="rId1685"/>
    <p:sldId id="1853" r:id="rId1686"/>
    <p:sldId id="1854" r:id="rId1687"/>
    <p:sldId id="1855" r:id="rId1688"/>
    <p:sldId id="1856" r:id="rId1689"/>
    <p:sldId id="1857" r:id="rId1690"/>
    <p:sldId id="1858" r:id="rId1691"/>
    <p:sldId id="1859" r:id="rId1692"/>
    <p:sldId id="1860" r:id="rId1693"/>
    <p:sldId id="1861" r:id="rId1694"/>
    <p:sldId id="1862" r:id="rId1695"/>
    <p:sldId id="1863" r:id="rId1696"/>
    <p:sldId id="1864" r:id="rId1697"/>
    <p:sldId id="1865" r:id="rId1698"/>
    <p:sldId id="1866" r:id="rId1699"/>
    <p:sldId id="1867" r:id="rId1700"/>
    <p:sldId id="1868" r:id="rId1701"/>
    <p:sldId id="1869" r:id="rId1702"/>
    <p:sldId id="1870" r:id="rId1703"/>
    <p:sldId id="1871" r:id="rId1704"/>
    <p:sldId id="1872" r:id="rId1705"/>
    <p:sldId id="1873" r:id="rId1706"/>
    <p:sldId id="1874" r:id="rId1707"/>
    <p:sldId id="1875" r:id="rId1708"/>
    <p:sldId id="1876" r:id="rId1709"/>
    <p:sldId id="1877" r:id="rId1710"/>
    <p:sldId id="1878" r:id="rId1711"/>
    <p:sldId id="2247" r:id="rId1712"/>
    <p:sldId id="1880" r:id="rId1713"/>
    <p:sldId id="2256" r:id="rId1714"/>
    <p:sldId id="14381" r:id="rId1715"/>
    <p:sldId id="14534" r:id="rId1716"/>
    <p:sldId id="14535" r:id="rId1717"/>
    <p:sldId id="14536" r:id="rId1718"/>
    <p:sldId id="14537" r:id="rId1719"/>
    <p:sldId id="14538" r:id="rId1720"/>
    <p:sldId id="14543" r:id="rId1721"/>
    <p:sldId id="14544" r:id="rId1722"/>
    <p:sldId id="14545" r:id="rId1723"/>
    <p:sldId id="14542" r:id="rId1724"/>
    <p:sldId id="1890" r:id="rId1725"/>
    <p:sldId id="1891" r:id="rId1726"/>
    <p:sldId id="1892" r:id="rId1727"/>
    <p:sldId id="1893" r:id="rId1728"/>
    <p:sldId id="1894" r:id="rId1729"/>
    <p:sldId id="1895" r:id="rId1730"/>
    <p:sldId id="14400" r:id="rId1731"/>
    <p:sldId id="1897" r:id="rId1732"/>
    <p:sldId id="14401" r:id="rId1733"/>
    <p:sldId id="1899" r:id="rId1734"/>
    <p:sldId id="14402" r:id="rId1735"/>
    <p:sldId id="1901" r:id="rId1736"/>
    <p:sldId id="14403" r:id="rId1737"/>
    <p:sldId id="1903" r:id="rId1738"/>
    <p:sldId id="14404" r:id="rId1739"/>
    <p:sldId id="1905" r:id="rId1740"/>
    <p:sldId id="14405" r:id="rId1741"/>
    <p:sldId id="1907" r:id="rId1742"/>
    <p:sldId id="14406" r:id="rId1743"/>
    <p:sldId id="1909" r:id="rId1744"/>
    <p:sldId id="14407" r:id="rId1745"/>
    <p:sldId id="1911" r:id="rId1746"/>
    <p:sldId id="14408" r:id="rId1747"/>
    <p:sldId id="1913" r:id="rId1748"/>
    <p:sldId id="14409" r:id="rId1749"/>
    <p:sldId id="1915" r:id="rId1750"/>
    <p:sldId id="14410" r:id="rId1751"/>
    <p:sldId id="1917" r:id="rId1752"/>
    <p:sldId id="14411" r:id="rId1753"/>
    <p:sldId id="1919" r:id="rId1754"/>
    <p:sldId id="14412" r:id="rId1755"/>
    <p:sldId id="1921" r:id="rId1756"/>
    <p:sldId id="1922" r:id="rId1757"/>
    <p:sldId id="1923" r:id="rId1758"/>
    <p:sldId id="1924" r:id="rId1759"/>
    <p:sldId id="1925" r:id="rId1760"/>
    <p:sldId id="1926" r:id="rId1761"/>
    <p:sldId id="1927" r:id="rId1762"/>
    <p:sldId id="1928" r:id="rId1763"/>
    <p:sldId id="1929" r:id="rId1764"/>
    <p:sldId id="1930" r:id="rId1765"/>
    <p:sldId id="1931" r:id="rId1766"/>
    <p:sldId id="1932" r:id="rId1767"/>
    <p:sldId id="1933" r:id="rId1768"/>
    <p:sldId id="1934" r:id="rId1769"/>
    <p:sldId id="1935" r:id="rId1770"/>
    <p:sldId id="1936" r:id="rId1771"/>
    <p:sldId id="2257" r:id="rId1772"/>
    <p:sldId id="1938" r:id="rId1773"/>
    <p:sldId id="2266" r:id="rId1774"/>
    <p:sldId id="14371" r:id="rId1775"/>
    <p:sldId id="1948" r:id="rId1776"/>
    <p:sldId id="1949" r:id="rId1777"/>
    <p:sldId id="1950" r:id="rId1778"/>
    <p:sldId id="1951" r:id="rId1779"/>
    <p:sldId id="1952" r:id="rId1780"/>
    <p:sldId id="1953" r:id="rId1781"/>
    <p:sldId id="1954" r:id="rId1782"/>
    <p:sldId id="1955" r:id="rId1783"/>
    <p:sldId id="1956" r:id="rId1784"/>
    <p:sldId id="1957" r:id="rId1785"/>
    <p:sldId id="1958" r:id="rId1786"/>
    <p:sldId id="1959" r:id="rId1787"/>
    <p:sldId id="1960" r:id="rId1788"/>
    <p:sldId id="1961" r:id="rId1789"/>
    <p:sldId id="1962" r:id="rId1790"/>
    <p:sldId id="1963" r:id="rId1791"/>
    <p:sldId id="1964" r:id="rId1792"/>
    <p:sldId id="1965" r:id="rId1793"/>
    <p:sldId id="1966" r:id="rId1794"/>
    <p:sldId id="1967" r:id="rId1795"/>
    <p:sldId id="1968" r:id="rId1796"/>
    <p:sldId id="1969" r:id="rId1797"/>
    <p:sldId id="1970" r:id="rId1798"/>
    <p:sldId id="1971" r:id="rId1799"/>
    <p:sldId id="1972" r:id="rId1800"/>
    <p:sldId id="1973" r:id="rId1801"/>
    <p:sldId id="1974" r:id="rId1802"/>
    <p:sldId id="1975" r:id="rId1803"/>
    <p:sldId id="1976" r:id="rId1804"/>
    <p:sldId id="1977" r:id="rId1805"/>
    <p:sldId id="1978" r:id="rId1806"/>
    <p:sldId id="1979" r:id="rId1807"/>
    <p:sldId id="1980" r:id="rId1808"/>
    <p:sldId id="1981" r:id="rId1809"/>
    <p:sldId id="1982" r:id="rId1810"/>
    <p:sldId id="1983" r:id="rId1811"/>
    <p:sldId id="1984" r:id="rId1812"/>
    <p:sldId id="1985" r:id="rId1813"/>
    <p:sldId id="1986" r:id="rId1814"/>
    <p:sldId id="1987" r:id="rId1815"/>
    <p:sldId id="1988" r:id="rId1816"/>
    <p:sldId id="1989" r:id="rId1817"/>
    <p:sldId id="1990" r:id="rId1818"/>
    <p:sldId id="1991" r:id="rId1819"/>
    <p:sldId id="1992" r:id="rId1820"/>
    <p:sldId id="1993" r:id="rId1821"/>
    <p:sldId id="1994" r:id="rId1822"/>
    <p:sldId id="1995" r:id="rId1823"/>
    <p:sldId id="1996" r:id="rId1824"/>
    <p:sldId id="1997" r:id="rId1825"/>
    <p:sldId id="1998" r:id="rId1826"/>
    <p:sldId id="1999" r:id="rId1827"/>
    <p:sldId id="2000" r:id="rId1828"/>
    <p:sldId id="2001" r:id="rId1829"/>
    <p:sldId id="2002" r:id="rId1830"/>
    <p:sldId id="2003" r:id="rId1831"/>
    <p:sldId id="2004" r:id="rId1832"/>
    <p:sldId id="2005" r:id="rId1833"/>
    <p:sldId id="2006" r:id="rId1834"/>
    <p:sldId id="2007" r:id="rId1835"/>
    <p:sldId id="2008" r:id="rId1836"/>
    <p:sldId id="2009" r:id="rId1837"/>
    <p:sldId id="2010" r:id="rId1838"/>
    <p:sldId id="2011" r:id="rId1839"/>
    <p:sldId id="2012" r:id="rId1840"/>
    <p:sldId id="2013" r:id="rId1841"/>
    <p:sldId id="2014" r:id="rId1842"/>
    <p:sldId id="2015" r:id="rId1843"/>
    <p:sldId id="2016" r:id="rId1844"/>
    <p:sldId id="2017" r:id="rId1845"/>
    <p:sldId id="2018" r:id="rId1846"/>
    <p:sldId id="2019" r:id="rId1847"/>
    <p:sldId id="2020" r:id="rId1848"/>
    <p:sldId id="2021" r:id="rId1849"/>
    <p:sldId id="2022" r:id="rId1850"/>
    <p:sldId id="2267" r:id="rId1851"/>
    <p:sldId id="2024" r:id="rId1852"/>
    <p:sldId id="2276" r:id="rId1853"/>
    <p:sldId id="14387" r:id="rId1854"/>
    <p:sldId id="2299" r:id="rId1855"/>
    <p:sldId id="2300" r:id="rId1856"/>
    <p:sldId id="2301" r:id="rId1857"/>
    <p:sldId id="2309" r:id="rId1858"/>
    <p:sldId id="14372" r:id="rId1859"/>
    <p:sldId id="2034" r:id="rId1860"/>
    <p:sldId id="2035" r:id="rId1861"/>
    <p:sldId id="2036" r:id="rId1862"/>
    <p:sldId id="2037" r:id="rId1863"/>
    <p:sldId id="2038" r:id="rId1864"/>
    <p:sldId id="2039" r:id="rId1865"/>
    <p:sldId id="2040" r:id="rId1866"/>
    <p:sldId id="2041" r:id="rId1867"/>
    <p:sldId id="2042" r:id="rId1868"/>
    <p:sldId id="2043" r:id="rId1869"/>
    <p:sldId id="2044" r:id="rId1870"/>
    <p:sldId id="2045" r:id="rId1871"/>
    <p:sldId id="2046" r:id="rId1872"/>
    <p:sldId id="2047" r:id="rId1873"/>
    <p:sldId id="2048" r:id="rId1874"/>
    <p:sldId id="2049" r:id="rId1875"/>
    <p:sldId id="2050" r:id="rId1876"/>
    <p:sldId id="2051" r:id="rId1877"/>
    <p:sldId id="2052" r:id="rId1878"/>
    <p:sldId id="2053" r:id="rId1879"/>
    <p:sldId id="2054" r:id="rId1880"/>
    <p:sldId id="2055" r:id="rId1881"/>
    <p:sldId id="2056" r:id="rId1882"/>
    <p:sldId id="2057" r:id="rId1883"/>
    <p:sldId id="2058" r:id="rId1884"/>
    <p:sldId id="2059" r:id="rId1885"/>
    <p:sldId id="2060" r:id="rId1886"/>
    <p:sldId id="2061" r:id="rId1887"/>
    <p:sldId id="2062" r:id="rId1888"/>
    <p:sldId id="2063" r:id="rId1889"/>
    <p:sldId id="2064" r:id="rId1890"/>
    <p:sldId id="2065" r:id="rId1891"/>
    <p:sldId id="2066" r:id="rId1892"/>
    <p:sldId id="2067" r:id="rId1893"/>
    <p:sldId id="2068" r:id="rId1894"/>
    <p:sldId id="2069" r:id="rId1895"/>
    <p:sldId id="2070" r:id="rId1896"/>
    <p:sldId id="2071" r:id="rId1897"/>
    <p:sldId id="2072" r:id="rId1898"/>
    <p:sldId id="2073" r:id="rId1899"/>
    <p:sldId id="2074" r:id="rId1900"/>
    <p:sldId id="2075" r:id="rId1901"/>
    <p:sldId id="2076" r:id="rId1902"/>
    <p:sldId id="2077" r:id="rId1903"/>
    <p:sldId id="2078" r:id="rId1904"/>
    <p:sldId id="2277" r:id="rId1905"/>
    <p:sldId id="2080" r:id="rId1906"/>
    <p:sldId id="2286" r:id="rId1907"/>
    <p:sldId id="14382" r:id="rId1908"/>
    <p:sldId id="1368" r:id="rId1909"/>
    <p:sldId id="1369" r:id="rId1910"/>
    <p:sldId id="1370" r:id="rId1911"/>
    <p:sldId id="1371" r:id="rId1912"/>
    <p:sldId id="1372" r:id="rId1913"/>
    <p:sldId id="1373" r:id="rId1914"/>
    <p:sldId id="1374" r:id="rId1915"/>
    <p:sldId id="1375" r:id="rId1916"/>
    <p:sldId id="1376" r:id="rId1917"/>
    <p:sldId id="1377" r:id="rId1918"/>
    <p:sldId id="1378" r:id="rId1919"/>
    <p:sldId id="1379" r:id="rId1920"/>
    <p:sldId id="1380" r:id="rId1921"/>
    <p:sldId id="1381" r:id="rId1922"/>
    <p:sldId id="1382" r:id="rId1923"/>
    <p:sldId id="1383" r:id="rId1924"/>
    <p:sldId id="1384" r:id="rId1925"/>
    <p:sldId id="1385" r:id="rId1926"/>
    <p:sldId id="1386" r:id="rId1927"/>
    <p:sldId id="1387" r:id="rId1928"/>
    <p:sldId id="1388" r:id="rId1929"/>
    <p:sldId id="1389" r:id="rId1930"/>
    <p:sldId id="1390" r:id="rId1931"/>
    <p:sldId id="1391" r:id="rId1932"/>
    <p:sldId id="1392" r:id="rId1933"/>
    <p:sldId id="1393" r:id="rId1934"/>
    <p:sldId id="1394" r:id="rId1935"/>
    <p:sldId id="1395" r:id="rId1936"/>
    <p:sldId id="1396" r:id="rId1937"/>
    <p:sldId id="1397" r:id="rId1938"/>
    <p:sldId id="1398" r:id="rId1939"/>
    <p:sldId id="1399" r:id="rId1940"/>
    <p:sldId id="1400" r:id="rId1941"/>
    <p:sldId id="1401" r:id="rId1942"/>
    <p:sldId id="1402" r:id="rId1943"/>
    <p:sldId id="1403" r:id="rId1944"/>
    <p:sldId id="1404" r:id="rId1945"/>
    <p:sldId id="1405" r:id="rId1946"/>
    <p:sldId id="1406" r:id="rId1947"/>
    <p:sldId id="1407" r:id="rId1948"/>
    <p:sldId id="1408" r:id="rId1949"/>
    <p:sldId id="1409" r:id="rId1950"/>
    <p:sldId id="2217" r:id="rId1951"/>
    <p:sldId id="2218" r:id="rId1952"/>
    <p:sldId id="2226" r:id="rId1953"/>
    <p:sldId id="14373" r:id="rId1954"/>
    <p:sldId id="2343" r:id="rId1955"/>
    <p:sldId id="2344" r:id="rId1956"/>
    <p:sldId id="2345" r:id="rId1957"/>
    <p:sldId id="2346" r:id="rId1958"/>
    <p:sldId id="2347" r:id="rId1959"/>
    <p:sldId id="2348" r:id="rId1960"/>
    <p:sldId id="2349" r:id="rId1961"/>
    <p:sldId id="2350" r:id="rId1962"/>
    <p:sldId id="2351" r:id="rId1963"/>
    <p:sldId id="2352" r:id="rId1964"/>
    <p:sldId id="2353" r:id="rId1965"/>
    <p:sldId id="2354" r:id="rId1966"/>
    <p:sldId id="2355" r:id="rId1967"/>
    <p:sldId id="2356" r:id="rId1968"/>
    <p:sldId id="2357" r:id="rId1969"/>
    <p:sldId id="2358" r:id="rId1970"/>
    <p:sldId id="2359" r:id="rId1971"/>
    <p:sldId id="2360" r:id="rId1972"/>
    <p:sldId id="2361" r:id="rId1973"/>
    <p:sldId id="2362" r:id="rId1974"/>
    <p:sldId id="2363" r:id="rId1975"/>
    <p:sldId id="2364" r:id="rId1976"/>
    <p:sldId id="2365" r:id="rId1977"/>
    <p:sldId id="2366" r:id="rId1978"/>
    <p:sldId id="2367" r:id="rId1979"/>
    <p:sldId id="2368" r:id="rId1980"/>
    <p:sldId id="2369" r:id="rId1981"/>
    <p:sldId id="2370" r:id="rId1982"/>
    <p:sldId id="2371" r:id="rId1983"/>
    <p:sldId id="2372" r:id="rId1984"/>
    <p:sldId id="2373" r:id="rId1985"/>
    <p:sldId id="2375" r:id="rId1986"/>
    <p:sldId id="2376" r:id="rId1987"/>
    <p:sldId id="2377" r:id="rId1988"/>
    <p:sldId id="2378" r:id="rId1989"/>
    <p:sldId id="2391" r:id="rId1990"/>
    <p:sldId id="2392" r:id="rId1991"/>
    <p:sldId id="2393" r:id="rId1992"/>
    <p:sldId id="2394" r:id="rId1993"/>
    <p:sldId id="2395" r:id="rId1994"/>
    <p:sldId id="2396" r:id="rId1995"/>
    <p:sldId id="2397" r:id="rId1996"/>
    <p:sldId id="2398" r:id="rId1997"/>
    <p:sldId id="2399" r:id="rId1998"/>
    <p:sldId id="2400" r:id="rId1999"/>
    <p:sldId id="2401" r:id="rId2000"/>
    <p:sldId id="2402" r:id="rId2001"/>
    <p:sldId id="2403" r:id="rId2002"/>
    <p:sldId id="2404" r:id="rId2003"/>
    <p:sldId id="2405" r:id="rId2004"/>
    <p:sldId id="2406" r:id="rId2005"/>
    <p:sldId id="2407" r:id="rId2006"/>
    <p:sldId id="2408" r:id="rId2007"/>
    <p:sldId id="2409" r:id="rId2008"/>
    <p:sldId id="2410" r:id="rId2009"/>
    <p:sldId id="2411" r:id="rId2010"/>
    <p:sldId id="2412" r:id="rId2011"/>
    <p:sldId id="2413" r:id="rId2012"/>
    <p:sldId id="2414" r:id="rId2013"/>
    <p:sldId id="2415" r:id="rId2014"/>
    <p:sldId id="2416" r:id="rId2015"/>
    <p:sldId id="2417" r:id="rId2016"/>
    <p:sldId id="2418" r:id="rId2017"/>
    <p:sldId id="2419" r:id="rId2018"/>
    <p:sldId id="2379" r:id="rId2019"/>
    <p:sldId id="2380" r:id="rId2020"/>
    <p:sldId id="2381" r:id="rId2021"/>
    <p:sldId id="2382" r:id="rId2022"/>
    <p:sldId id="2383" r:id="rId2023"/>
    <p:sldId id="2384" r:id="rId2024"/>
    <p:sldId id="2385" r:id="rId2025"/>
    <p:sldId id="2386" r:id="rId2026"/>
    <p:sldId id="2387" r:id="rId2027"/>
    <p:sldId id="2388" r:id="rId2028"/>
    <p:sldId id="2389" r:id="rId2029"/>
    <p:sldId id="2390" r:id="rId2030"/>
    <p:sldId id="2420" r:id="rId2031"/>
    <p:sldId id="2421" r:id="rId2032"/>
    <p:sldId id="2422" r:id="rId2033"/>
    <p:sldId id="2430" r:id="rId2034"/>
    <p:sldId id="14390" r:id="rId2035"/>
    <p:sldId id="2330" r:id="rId2036"/>
    <p:sldId id="2548" r:id="rId2037"/>
    <p:sldId id="2523" r:id="rId2038"/>
    <p:sldId id="2524" r:id="rId2039"/>
    <p:sldId id="2525" r:id="rId2040"/>
    <p:sldId id="2526" r:id="rId2041"/>
    <p:sldId id="2527" r:id="rId2042"/>
    <p:sldId id="2528" r:id="rId2043"/>
    <p:sldId id="14374" r:id="rId2044"/>
    <p:sldId id="2336" r:id="rId2045"/>
    <p:sldId id="2549" r:id="rId2046"/>
    <p:sldId id="2529" r:id="rId2047"/>
    <p:sldId id="2530" r:id="rId2048"/>
    <p:sldId id="2531" r:id="rId2049"/>
    <p:sldId id="2532" r:id="rId2050"/>
    <p:sldId id="2533" r:id="rId2051"/>
    <p:sldId id="2534" r:id="rId2052"/>
    <p:sldId id="2535" r:id="rId2053"/>
    <p:sldId id="2536" r:id="rId2054"/>
    <p:sldId id="2537" r:id="rId2055"/>
    <p:sldId id="14383" r:id="rId2056"/>
    <p:sldId id="2319" r:id="rId2057"/>
    <p:sldId id="2550" r:id="rId2058"/>
    <p:sldId id="2538" r:id="rId2059"/>
    <p:sldId id="2539" r:id="rId2060"/>
    <p:sldId id="2540" r:id="rId2061"/>
    <p:sldId id="2541" r:id="rId2062"/>
    <p:sldId id="2542" r:id="rId2063"/>
    <p:sldId id="14375" r:id="rId2064"/>
    <p:sldId id="2505" r:id="rId2065"/>
    <p:sldId id="14307" r:id="rId2066"/>
    <p:sldId id="14308" r:id="rId2067"/>
    <p:sldId id="14309" r:id="rId2068"/>
    <p:sldId id="14310" r:id="rId2069"/>
    <p:sldId id="14311" r:id="rId2070"/>
    <p:sldId id="14388" r:id="rId2071"/>
    <p:sldId id="14421" r:id="rId2072"/>
    <p:sldId id="14423" r:id="rId2073"/>
    <p:sldId id="14422" r:id="rId2074"/>
    <p:sldId id="14341" r:id="rId2075"/>
    <p:sldId id="14342" r:id="rId2076"/>
    <p:sldId id="14343" r:id="rId2077"/>
    <p:sldId id="14345" r:id="rId2078"/>
    <p:sldId id="14346" r:id="rId2079"/>
    <p:sldId id="14347" r:id="rId2080"/>
    <p:sldId id="14348" r:id="rId2081"/>
    <p:sldId id="14349" r:id="rId2082"/>
    <p:sldId id="14350" r:id="rId2083"/>
    <p:sldId id="14351" r:id="rId2084"/>
    <p:sldId id="14376" r:id="rId2085"/>
    <p:sldId id="14606" r:id="rId2086"/>
    <p:sldId id="14607" r:id="rId2087"/>
    <p:sldId id="14608" r:id="rId2088"/>
    <p:sldId id="14617" r:id="rId2089"/>
    <p:sldId id="14618" r:id="rId2090"/>
    <p:sldId id="14619" r:id="rId2091"/>
    <p:sldId id="14620" r:id="rId2092"/>
    <p:sldId id="14621" r:id="rId2093"/>
    <p:sldId id="14622" r:id="rId2094"/>
    <p:sldId id="14616" r:id="rId2095"/>
    <p:sldId id="2504" r:id="rId2096"/>
    <p:sldId id="14312" r:id="rId2097"/>
    <p:sldId id="14313" r:id="rId2098"/>
    <p:sldId id="14314" r:id="rId2099"/>
    <p:sldId id="14315" r:id="rId2100"/>
    <p:sldId id="14316" r:id="rId2101"/>
    <p:sldId id="14317" r:id="rId2102"/>
    <p:sldId id="14318" r:id="rId2103"/>
    <p:sldId id="14319" r:id="rId2104"/>
    <p:sldId id="14320" r:id="rId2105"/>
    <p:sldId id="14321" r:id="rId2106"/>
    <p:sldId id="14322" r:id="rId2107"/>
    <p:sldId id="14384" r:id="rId2108"/>
    <p:sldId id="2502" r:id="rId2109"/>
    <p:sldId id="14323" r:id="rId2110"/>
    <p:sldId id="14324" r:id="rId2111"/>
    <p:sldId id="14325" r:id="rId2112"/>
    <p:sldId id="14326" r:id="rId2113"/>
    <p:sldId id="14327" r:id="rId2114"/>
    <p:sldId id="14328" r:id="rId2115"/>
    <p:sldId id="14329" r:id="rId2116"/>
    <p:sldId id="14330" r:id="rId2117"/>
    <p:sldId id="14331" r:id="rId2118"/>
    <p:sldId id="14377" r:id="rId2119"/>
    <p:sldId id="2497" r:id="rId2120"/>
    <p:sldId id="14332" r:id="rId2121"/>
    <p:sldId id="14333" r:id="rId2122"/>
    <p:sldId id="14334" r:id="rId2123"/>
    <p:sldId id="14335" r:id="rId2124"/>
    <p:sldId id="14336" r:id="rId2125"/>
    <p:sldId id="14337" r:id="rId2126"/>
    <p:sldId id="14338" r:id="rId2127"/>
    <p:sldId id="14339" r:id="rId2128"/>
    <p:sldId id="14340" r:id="rId2129"/>
    <p:sldId id="14392" r:id="rId2130"/>
  </p:sldIdLst>
  <p:sldSz cx="9144000" cy="5143500" type="screen16x9"/>
  <p:notesSz cx="6858000" cy="9144000"/>
  <p:embeddedFontLst>
    <p:embeddedFont>
      <p:font typeface="Aharoni" panose="02010803020104030203" pitchFamily="2" charset="-79"/>
      <p:bold r:id="rId2132"/>
    </p:embeddedFont>
    <p:embeddedFont>
      <p:font typeface="Avva_Marcos" panose="04020500000000000000" pitchFamily="82" charset="0"/>
      <p:regular r:id="rId2133"/>
    </p:embeddedFont>
    <p:embeddedFont>
      <p:font typeface="Book Antiqua" panose="02040602050305030304" pitchFamily="18" charset="0"/>
      <p:regular r:id="rId2134"/>
      <p:bold r:id="rId2135"/>
      <p:italic r:id="rId2136"/>
      <p:boldItalic r:id="rId2137"/>
    </p:embeddedFont>
    <p:embeddedFont>
      <p:font typeface="CS Avva Shenouda" panose="020B7200000000000000" pitchFamily="34" charset="0"/>
      <p:regular r:id="rId2138"/>
    </p:embeddedFont>
    <p:embeddedFont>
      <p:font typeface="Dco" pitchFamily="2" charset="0"/>
      <p:regular r:id="rId2139"/>
      <p:bold r:id="rId2140"/>
      <p:italic r:id="rId2141"/>
      <p:boldItalic r:id="rId2142"/>
    </p:embeddedFont>
  </p:embeddedFontLst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Oy1OKar9xmo8CUjkwINhlg==" hashData="ncZps7PCc8br5OmzoN1UlFCsXdAbKwCwyQ0e4eH4VUoDxpUy5LfBPKi8+nECatzgvHcRNgo97vmLGmO4B2s1KQ=="/>
  <p:extLst>
    <p:ext uri="{521415D9-36F7-43E2-AB2F-B90AF26B5E84}">
      <p14:sectionLst xmlns:p14="http://schemas.microsoft.com/office/powerpoint/2010/main">
        <p14:section name="COMMUNIONS + GLORIFICATIONS" id="{EAF208DE-F6CA-4E17-845E-9FB60BE60C5D}">
          <p14:sldIdLst>
            <p14:sldId id="14361"/>
            <p14:sldId id="257"/>
            <p14:sldId id="258"/>
            <p14:sldId id="259"/>
            <p14:sldId id="2318"/>
            <p14:sldId id="14399"/>
          </p14:sldIdLst>
        </p14:section>
        <p14:section name="GLORIFICATIONS" id="{06E74B02-2859-4A5B-B443-797BE0602F71}">
          <p14:sldIdLst>
            <p14:sldId id="261"/>
            <p14:sldId id="262"/>
            <p14:sldId id="2313"/>
            <p14:sldId id="2314"/>
            <p14:sldId id="2315"/>
            <p14:sldId id="2316"/>
            <p14:sldId id="2317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8"/>
            <p14:sldId id="279"/>
            <p14:sldId id="280"/>
            <p14:sldId id="281"/>
            <p14:sldId id="282"/>
            <p14:sldId id="283"/>
            <p14:sldId id="284"/>
            <p14:sldId id="285"/>
            <p14:sldId id="286"/>
            <p14:sldId id="287"/>
            <p14:sldId id="288"/>
            <p14:sldId id="289"/>
            <p14:sldId id="290"/>
            <p14:sldId id="291"/>
            <p14:sldId id="292"/>
            <p14:sldId id="293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  <p14:sldId id="305"/>
            <p14:sldId id="306"/>
            <p14:sldId id="307"/>
            <p14:sldId id="308"/>
            <p14:sldId id="309"/>
            <p14:sldId id="310"/>
            <p14:sldId id="311"/>
            <p14:sldId id="312"/>
            <p14:sldId id="313"/>
            <p14:sldId id="314"/>
            <p14:sldId id="315"/>
            <p14:sldId id="316"/>
            <p14:sldId id="2106"/>
            <p14:sldId id="317"/>
            <p14:sldId id="2560"/>
            <p14:sldId id="318"/>
            <p14:sldId id="2561"/>
            <p14:sldId id="319"/>
            <p14:sldId id="2562"/>
            <p14:sldId id="320"/>
            <p14:sldId id="2563"/>
            <p14:sldId id="321"/>
            <p14:sldId id="2564"/>
            <p14:sldId id="322"/>
            <p14:sldId id="2112"/>
            <p14:sldId id="323"/>
            <p14:sldId id="2481"/>
            <p14:sldId id="325"/>
            <p14:sldId id="326"/>
            <p14:sldId id="327"/>
            <p14:sldId id="2482"/>
            <p14:sldId id="329"/>
            <p14:sldId id="2483"/>
            <p14:sldId id="331"/>
            <p14:sldId id="332"/>
            <p14:sldId id="333"/>
            <p14:sldId id="334"/>
            <p14:sldId id="2473"/>
            <p14:sldId id="336"/>
            <p14:sldId id="14414"/>
            <p14:sldId id="338"/>
            <p14:sldId id="14415"/>
            <p14:sldId id="340"/>
            <p14:sldId id="14416"/>
            <p14:sldId id="342"/>
            <p14:sldId id="14417"/>
            <p14:sldId id="344"/>
            <p14:sldId id="14418"/>
            <p14:sldId id="346"/>
            <p14:sldId id="14419"/>
            <p14:sldId id="348"/>
            <p14:sldId id="14420"/>
            <p14:sldId id="2506"/>
            <p14:sldId id="2543"/>
            <p14:sldId id="2544"/>
            <p14:sldId id="2545"/>
            <p14:sldId id="2546"/>
            <p14:sldId id="2551"/>
            <p14:sldId id="2553"/>
            <p14:sldId id="2554"/>
            <p14:sldId id="2555"/>
            <p14:sldId id="2556"/>
            <p14:sldId id="2557"/>
            <p14:sldId id="2558"/>
            <p14:sldId id="2559"/>
            <p14:sldId id="349"/>
            <p14:sldId id="350"/>
            <p14:sldId id="351"/>
            <p14:sldId id="352"/>
            <p14:sldId id="353"/>
            <p14:sldId id="354"/>
            <p14:sldId id="355"/>
            <p14:sldId id="356"/>
            <p14:sldId id="357"/>
            <p14:sldId id="358"/>
            <p14:sldId id="359"/>
            <p14:sldId id="360"/>
            <p14:sldId id="2503"/>
            <p14:sldId id="14306"/>
            <p14:sldId id="14352"/>
            <p14:sldId id="14353"/>
            <p14:sldId id="14354"/>
            <p14:sldId id="14355"/>
            <p14:sldId id="14356"/>
            <p14:sldId id="14357"/>
            <p14:sldId id="14358"/>
            <p14:sldId id="14359"/>
            <p14:sldId id="14360"/>
            <p14:sldId id="361"/>
            <p14:sldId id="362"/>
            <p14:sldId id="363"/>
            <p14:sldId id="2438"/>
            <p14:sldId id="2439"/>
            <p14:sldId id="2440"/>
            <p14:sldId id="2441"/>
            <p14:sldId id="368"/>
            <p14:sldId id="369"/>
            <p14:sldId id="370"/>
            <p14:sldId id="371"/>
            <p14:sldId id="372"/>
            <p14:sldId id="373"/>
            <p14:sldId id="374"/>
            <p14:sldId id="375"/>
            <p14:sldId id="376"/>
            <p14:sldId id="377"/>
            <p14:sldId id="378"/>
            <p14:sldId id="379"/>
            <p14:sldId id="380"/>
            <p14:sldId id="381"/>
            <p14:sldId id="382"/>
            <p14:sldId id="383"/>
            <p14:sldId id="384"/>
            <p14:sldId id="14413"/>
            <p14:sldId id="387"/>
            <p14:sldId id="388"/>
            <p14:sldId id="2472"/>
            <p14:sldId id="386"/>
            <p14:sldId id="389"/>
            <p14:sldId id="2114"/>
            <p14:sldId id="2115"/>
            <p14:sldId id="2116"/>
            <p14:sldId id="2117"/>
            <p14:sldId id="2118"/>
            <p14:sldId id="2119"/>
            <p14:sldId id="2120"/>
            <p14:sldId id="2121"/>
            <p14:sldId id="2122"/>
            <p14:sldId id="2123"/>
            <p14:sldId id="2124"/>
            <p14:sldId id="2125"/>
            <p14:sldId id="2126"/>
            <p14:sldId id="2496"/>
            <p14:sldId id="404"/>
            <p14:sldId id="2484"/>
            <p14:sldId id="2485"/>
            <p14:sldId id="2493"/>
            <p14:sldId id="14362"/>
          </p14:sldIdLst>
        </p14:section>
        <p14:section name="GLORIFICATIONS - CANTIQUES STS" id="{64D6EBF7-B112-433D-B572-5D5A7226E898}">
          <p14:sldIdLst>
            <p14:sldId id="416"/>
            <p14:sldId id="417"/>
            <p14:sldId id="418"/>
            <p14:sldId id="419"/>
            <p14:sldId id="420"/>
            <p14:sldId id="421"/>
            <p14:sldId id="422"/>
            <p14:sldId id="423"/>
            <p14:sldId id="424"/>
            <p14:sldId id="425"/>
            <p14:sldId id="426"/>
            <p14:sldId id="427"/>
            <p14:sldId id="428"/>
            <p14:sldId id="429"/>
            <p14:sldId id="430"/>
            <p14:sldId id="431"/>
            <p14:sldId id="432"/>
            <p14:sldId id="433"/>
            <p14:sldId id="434"/>
            <p14:sldId id="435"/>
            <p14:sldId id="436"/>
            <p14:sldId id="437"/>
            <p14:sldId id="438"/>
            <p14:sldId id="439"/>
            <p14:sldId id="440"/>
            <p14:sldId id="441"/>
            <p14:sldId id="442"/>
            <p14:sldId id="443"/>
            <p14:sldId id="444"/>
            <p14:sldId id="445"/>
            <p14:sldId id="446"/>
            <p14:sldId id="447"/>
            <p14:sldId id="448"/>
            <p14:sldId id="449"/>
            <p14:sldId id="450"/>
            <p14:sldId id="451"/>
            <p14:sldId id="452"/>
            <p14:sldId id="453"/>
            <p14:sldId id="454"/>
            <p14:sldId id="455"/>
            <p14:sldId id="456"/>
            <p14:sldId id="457"/>
            <p14:sldId id="458"/>
            <p14:sldId id="459"/>
            <p14:sldId id="460"/>
            <p14:sldId id="461"/>
            <p14:sldId id="462"/>
            <p14:sldId id="463"/>
            <p14:sldId id="464"/>
            <p14:sldId id="465"/>
            <p14:sldId id="466"/>
            <p14:sldId id="467"/>
            <p14:sldId id="468"/>
            <p14:sldId id="469"/>
            <p14:sldId id="470"/>
            <p14:sldId id="471"/>
            <p14:sldId id="472"/>
            <p14:sldId id="473"/>
            <p14:sldId id="474"/>
            <p14:sldId id="475"/>
            <p14:sldId id="476"/>
            <p14:sldId id="477"/>
            <p14:sldId id="478"/>
            <p14:sldId id="479"/>
            <p14:sldId id="480"/>
            <p14:sldId id="481"/>
            <p14:sldId id="482"/>
            <p14:sldId id="483"/>
            <p14:sldId id="484"/>
            <p14:sldId id="485"/>
            <p14:sldId id="486"/>
            <p14:sldId id="487"/>
            <p14:sldId id="488"/>
            <p14:sldId id="489"/>
            <p14:sldId id="490"/>
            <p14:sldId id="491"/>
            <p14:sldId id="492"/>
            <p14:sldId id="493"/>
            <p14:sldId id="494"/>
            <p14:sldId id="495"/>
            <p14:sldId id="496"/>
            <p14:sldId id="497"/>
            <p14:sldId id="498"/>
            <p14:sldId id="499"/>
            <p14:sldId id="500"/>
            <p14:sldId id="501"/>
            <p14:sldId id="502"/>
            <p14:sldId id="503"/>
            <p14:sldId id="504"/>
            <p14:sldId id="505"/>
            <p14:sldId id="506"/>
            <p14:sldId id="507"/>
            <p14:sldId id="508"/>
            <p14:sldId id="509"/>
            <p14:sldId id="510"/>
            <p14:sldId id="511"/>
            <p14:sldId id="512"/>
            <p14:sldId id="513"/>
            <p14:sldId id="514"/>
            <p14:sldId id="515"/>
            <p14:sldId id="516"/>
            <p14:sldId id="517"/>
            <p14:sldId id="518"/>
            <p14:sldId id="519"/>
            <p14:sldId id="520"/>
            <p14:sldId id="521"/>
            <p14:sldId id="522"/>
            <p14:sldId id="523"/>
            <p14:sldId id="524"/>
            <p14:sldId id="525"/>
            <p14:sldId id="526"/>
            <p14:sldId id="527"/>
            <p14:sldId id="528"/>
            <p14:sldId id="529"/>
            <p14:sldId id="530"/>
            <p14:sldId id="531"/>
            <p14:sldId id="532"/>
            <p14:sldId id="533"/>
            <p14:sldId id="534"/>
            <p14:sldId id="535"/>
            <p14:sldId id="536"/>
            <p14:sldId id="537"/>
            <p14:sldId id="538"/>
            <p14:sldId id="539"/>
            <p14:sldId id="540"/>
            <p14:sldId id="541"/>
            <p14:sldId id="542"/>
            <p14:sldId id="543"/>
            <p14:sldId id="544"/>
            <p14:sldId id="545"/>
            <p14:sldId id="546"/>
            <p14:sldId id="547"/>
            <p14:sldId id="548"/>
            <p14:sldId id="549"/>
            <p14:sldId id="550"/>
            <p14:sldId id="551"/>
            <p14:sldId id="552"/>
            <p14:sldId id="553"/>
            <p14:sldId id="554"/>
            <p14:sldId id="555"/>
            <p14:sldId id="556"/>
            <p14:sldId id="557"/>
            <p14:sldId id="558"/>
            <p14:sldId id="559"/>
            <p14:sldId id="560"/>
            <p14:sldId id="561"/>
            <p14:sldId id="562"/>
            <p14:sldId id="563"/>
            <p14:sldId id="564"/>
            <p14:sldId id="565"/>
            <p14:sldId id="566"/>
            <p14:sldId id="567"/>
            <p14:sldId id="568"/>
            <p14:sldId id="569"/>
            <p14:sldId id="570"/>
            <p14:sldId id="571"/>
            <p14:sldId id="572"/>
            <p14:sldId id="573"/>
            <p14:sldId id="574"/>
            <p14:sldId id="575"/>
            <p14:sldId id="576"/>
            <p14:sldId id="577"/>
            <p14:sldId id="578"/>
            <p14:sldId id="579"/>
            <p14:sldId id="580"/>
            <p14:sldId id="581"/>
            <p14:sldId id="582"/>
            <p14:sldId id="583"/>
            <p14:sldId id="584"/>
            <p14:sldId id="585"/>
            <p14:sldId id="586"/>
            <p14:sldId id="587"/>
            <p14:sldId id="588"/>
            <p14:sldId id="589"/>
            <p14:sldId id="590"/>
            <p14:sldId id="591"/>
            <p14:sldId id="592"/>
            <p14:sldId id="593"/>
            <p14:sldId id="594"/>
            <p14:sldId id="595"/>
            <p14:sldId id="596"/>
            <p14:sldId id="597"/>
            <p14:sldId id="598"/>
            <p14:sldId id="599"/>
            <p14:sldId id="600"/>
            <p14:sldId id="601"/>
            <p14:sldId id="602"/>
            <p14:sldId id="603"/>
            <p14:sldId id="604"/>
            <p14:sldId id="605"/>
            <p14:sldId id="606"/>
            <p14:sldId id="607"/>
            <p14:sldId id="608"/>
            <p14:sldId id="609"/>
            <p14:sldId id="610"/>
            <p14:sldId id="611"/>
            <p14:sldId id="612"/>
            <p14:sldId id="613"/>
            <p14:sldId id="614"/>
            <p14:sldId id="615"/>
            <p14:sldId id="616"/>
            <p14:sldId id="617"/>
            <p14:sldId id="618"/>
            <p14:sldId id="619"/>
            <p14:sldId id="620"/>
            <p14:sldId id="621"/>
            <p14:sldId id="622"/>
            <p14:sldId id="623"/>
            <p14:sldId id="624"/>
            <p14:sldId id="625"/>
            <p14:sldId id="626"/>
            <p14:sldId id="627"/>
            <p14:sldId id="628"/>
            <p14:sldId id="629"/>
            <p14:sldId id="630"/>
            <p14:sldId id="631"/>
            <p14:sldId id="632"/>
            <p14:sldId id="633"/>
            <p14:sldId id="634"/>
            <p14:sldId id="635"/>
            <p14:sldId id="636"/>
            <p14:sldId id="637"/>
            <p14:sldId id="638"/>
            <p14:sldId id="639"/>
            <p14:sldId id="640"/>
            <p14:sldId id="641"/>
            <p14:sldId id="642"/>
            <p14:sldId id="643"/>
            <p14:sldId id="644"/>
            <p14:sldId id="645"/>
            <p14:sldId id="646"/>
            <p14:sldId id="647"/>
            <p14:sldId id="648"/>
            <p14:sldId id="649"/>
            <p14:sldId id="650"/>
            <p14:sldId id="651"/>
            <p14:sldId id="652"/>
            <p14:sldId id="653"/>
            <p14:sldId id="654"/>
            <p14:sldId id="655"/>
            <p14:sldId id="656"/>
            <p14:sldId id="657"/>
            <p14:sldId id="658"/>
            <p14:sldId id="659"/>
            <p14:sldId id="660"/>
            <p14:sldId id="661"/>
            <p14:sldId id="662"/>
            <p14:sldId id="663"/>
            <p14:sldId id="664"/>
            <p14:sldId id="665"/>
            <p14:sldId id="666"/>
            <p14:sldId id="667"/>
            <p14:sldId id="14385"/>
          </p14:sldIdLst>
        </p14:section>
        <p14:section name="COMMUNIONS - Hymnes" id="{4FFDE3E1-9AA8-4244-AB66-636EDF50D514}">
          <p14:sldIdLst>
            <p14:sldId id="669"/>
            <p14:sldId id="670"/>
            <p14:sldId id="671"/>
            <p14:sldId id="672"/>
            <p14:sldId id="673"/>
            <p14:sldId id="674"/>
            <p14:sldId id="675"/>
            <p14:sldId id="676"/>
            <p14:sldId id="677"/>
            <p14:sldId id="678"/>
            <p14:sldId id="679"/>
            <p14:sldId id="680"/>
            <p14:sldId id="681"/>
            <p14:sldId id="682"/>
            <p14:sldId id="683"/>
            <p14:sldId id="684"/>
            <p14:sldId id="685"/>
            <p14:sldId id="2311"/>
            <p14:sldId id="2436"/>
            <p14:sldId id="688"/>
            <p14:sldId id="689"/>
            <p14:sldId id="690"/>
            <p14:sldId id="691"/>
            <p14:sldId id="692"/>
            <p14:sldId id="693"/>
            <p14:sldId id="694"/>
            <p14:sldId id="695"/>
            <p14:sldId id="696"/>
            <p14:sldId id="697"/>
            <p14:sldId id="698"/>
            <p14:sldId id="686"/>
            <p14:sldId id="687"/>
            <p14:sldId id="699"/>
            <p14:sldId id="700"/>
            <p14:sldId id="701"/>
            <p14:sldId id="702"/>
            <p14:sldId id="703"/>
            <p14:sldId id="704"/>
            <p14:sldId id="705"/>
            <p14:sldId id="706"/>
            <p14:sldId id="707"/>
            <p14:sldId id="708"/>
            <p14:sldId id="709"/>
            <p14:sldId id="710"/>
            <p14:sldId id="711"/>
            <p14:sldId id="712"/>
            <p14:sldId id="713"/>
            <p14:sldId id="714"/>
            <p14:sldId id="715"/>
            <p14:sldId id="716"/>
            <p14:sldId id="717"/>
            <p14:sldId id="718"/>
            <p14:sldId id="719"/>
            <p14:sldId id="720"/>
            <p14:sldId id="721"/>
            <p14:sldId id="722"/>
            <p14:sldId id="723"/>
            <p14:sldId id="724"/>
            <p14:sldId id="725"/>
            <p14:sldId id="726"/>
            <p14:sldId id="727"/>
            <p14:sldId id="728"/>
            <p14:sldId id="729"/>
            <p14:sldId id="730"/>
            <p14:sldId id="731"/>
            <p14:sldId id="732"/>
            <p14:sldId id="733"/>
            <p14:sldId id="734"/>
            <p14:sldId id="735"/>
            <p14:sldId id="736"/>
            <p14:sldId id="737"/>
            <p14:sldId id="738"/>
            <p14:sldId id="739"/>
            <p14:sldId id="740"/>
            <p14:sldId id="741"/>
            <p14:sldId id="742"/>
            <p14:sldId id="743"/>
            <p14:sldId id="744"/>
            <p14:sldId id="745"/>
            <p14:sldId id="746"/>
            <p14:sldId id="747"/>
            <p14:sldId id="748"/>
            <p14:sldId id="749"/>
            <p14:sldId id="750"/>
            <p14:sldId id="751"/>
            <p14:sldId id="752"/>
            <p14:sldId id="753"/>
            <p14:sldId id="754"/>
            <p14:sldId id="755"/>
            <p14:sldId id="756"/>
            <p14:sldId id="757"/>
            <p14:sldId id="758"/>
            <p14:sldId id="759"/>
            <p14:sldId id="760"/>
            <p14:sldId id="761"/>
            <p14:sldId id="762"/>
            <p14:sldId id="763"/>
            <p14:sldId id="764"/>
            <p14:sldId id="14704"/>
            <p14:sldId id="14363"/>
            <p14:sldId id="906"/>
            <p14:sldId id="907"/>
            <p14:sldId id="2457"/>
            <p14:sldId id="2442"/>
            <p14:sldId id="2458"/>
            <p14:sldId id="2443"/>
            <p14:sldId id="2459"/>
            <p14:sldId id="2444"/>
            <p14:sldId id="2460"/>
            <p14:sldId id="2445"/>
            <p14:sldId id="2461"/>
            <p14:sldId id="2446"/>
            <p14:sldId id="2462"/>
            <p14:sldId id="2447"/>
            <p14:sldId id="2463"/>
            <p14:sldId id="2448"/>
            <p14:sldId id="2464"/>
            <p14:sldId id="2449"/>
            <p14:sldId id="2465"/>
            <p14:sldId id="2450"/>
            <p14:sldId id="2466"/>
            <p14:sldId id="2451"/>
            <p14:sldId id="2467"/>
            <p14:sldId id="2452"/>
            <p14:sldId id="2468"/>
            <p14:sldId id="2453"/>
            <p14:sldId id="2469"/>
            <p14:sldId id="2454"/>
            <p14:sldId id="2470"/>
            <p14:sldId id="2455"/>
            <p14:sldId id="2471"/>
            <p14:sldId id="2456"/>
            <p14:sldId id="938"/>
            <p14:sldId id="939"/>
            <p14:sldId id="940"/>
            <p14:sldId id="941"/>
            <p14:sldId id="942"/>
            <p14:sldId id="943"/>
            <p14:sldId id="944"/>
            <p14:sldId id="945"/>
            <p14:sldId id="946"/>
            <p14:sldId id="947"/>
            <p14:sldId id="948"/>
            <p14:sldId id="949"/>
            <p14:sldId id="950"/>
            <p14:sldId id="951"/>
            <p14:sldId id="952"/>
            <p14:sldId id="2137"/>
            <p14:sldId id="2138"/>
            <p14:sldId id="2146"/>
            <p14:sldId id="14378"/>
            <p14:sldId id="964"/>
            <p14:sldId id="965"/>
            <p14:sldId id="2091"/>
            <p14:sldId id="966"/>
            <p14:sldId id="2092"/>
            <p14:sldId id="967"/>
            <p14:sldId id="2093"/>
            <p14:sldId id="968"/>
            <p14:sldId id="2094"/>
            <p14:sldId id="969"/>
            <p14:sldId id="2095"/>
            <p14:sldId id="970"/>
            <p14:sldId id="2096"/>
            <p14:sldId id="971"/>
            <p14:sldId id="2097"/>
            <p14:sldId id="972"/>
            <p14:sldId id="2098"/>
            <p14:sldId id="973"/>
            <p14:sldId id="2099"/>
            <p14:sldId id="974"/>
            <p14:sldId id="2100"/>
            <p14:sldId id="975"/>
            <p14:sldId id="2101"/>
            <p14:sldId id="976"/>
            <p14:sldId id="2102"/>
            <p14:sldId id="977"/>
            <p14:sldId id="2103"/>
            <p14:sldId id="978"/>
            <p14:sldId id="2104"/>
            <p14:sldId id="979"/>
            <p14:sldId id="2105"/>
            <p14:sldId id="980"/>
            <p14:sldId id="14526"/>
            <p14:sldId id="14527"/>
            <p14:sldId id="14528"/>
            <p14:sldId id="14529"/>
            <p14:sldId id="14530"/>
            <p14:sldId id="14531"/>
            <p14:sldId id="14532"/>
            <p14:sldId id="14533"/>
            <p14:sldId id="981"/>
            <p14:sldId id="982"/>
            <p14:sldId id="983"/>
            <p14:sldId id="984"/>
            <p14:sldId id="985"/>
            <p14:sldId id="986"/>
            <p14:sldId id="987"/>
            <p14:sldId id="988"/>
            <p14:sldId id="989"/>
            <p14:sldId id="990"/>
            <p14:sldId id="991"/>
            <p14:sldId id="992"/>
            <p14:sldId id="993"/>
            <p14:sldId id="994"/>
            <p14:sldId id="995"/>
            <p14:sldId id="996"/>
            <p14:sldId id="997"/>
            <p14:sldId id="998"/>
            <p14:sldId id="999"/>
            <p14:sldId id="1000"/>
            <p14:sldId id="1001"/>
            <p14:sldId id="2147"/>
            <p14:sldId id="2148"/>
            <p14:sldId id="2156"/>
            <p14:sldId id="14364"/>
            <p14:sldId id="767"/>
            <p14:sldId id="768"/>
            <p14:sldId id="769"/>
            <p14:sldId id="770"/>
            <p14:sldId id="771"/>
            <p14:sldId id="772"/>
            <p14:sldId id="773"/>
            <p14:sldId id="774"/>
            <p14:sldId id="775"/>
            <p14:sldId id="776"/>
            <p14:sldId id="777"/>
            <p14:sldId id="778"/>
            <p14:sldId id="779"/>
            <p14:sldId id="780"/>
            <p14:sldId id="781"/>
            <p14:sldId id="782"/>
            <p14:sldId id="783"/>
            <p14:sldId id="784"/>
            <p14:sldId id="785"/>
            <p14:sldId id="786"/>
            <p14:sldId id="787"/>
            <p14:sldId id="788"/>
            <p14:sldId id="789"/>
            <p14:sldId id="790"/>
            <p14:sldId id="791"/>
            <p14:sldId id="792"/>
            <p14:sldId id="793"/>
            <p14:sldId id="794"/>
            <p14:sldId id="795"/>
            <p14:sldId id="796"/>
            <p14:sldId id="797"/>
            <p14:sldId id="798"/>
            <p14:sldId id="799"/>
            <p14:sldId id="800"/>
            <p14:sldId id="801"/>
            <p14:sldId id="802"/>
            <p14:sldId id="803"/>
            <p14:sldId id="804"/>
            <p14:sldId id="805"/>
            <p14:sldId id="806"/>
            <p14:sldId id="807"/>
            <p14:sldId id="808"/>
            <p14:sldId id="809"/>
            <p14:sldId id="810"/>
            <p14:sldId id="811"/>
            <p14:sldId id="812"/>
            <p14:sldId id="813"/>
            <p14:sldId id="814"/>
            <p14:sldId id="815"/>
            <p14:sldId id="816"/>
            <p14:sldId id="817"/>
            <p14:sldId id="818"/>
            <p14:sldId id="819"/>
            <p14:sldId id="820"/>
            <p14:sldId id="821"/>
            <p14:sldId id="822"/>
            <p14:sldId id="823"/>
            <p14:sldId id="824"/>
            <p14:sldId id="825"/>
            <p14:sldId id="826"/>
            <p14:sldId id="827"/>
            <p14:sldId id="828"/>
            <p14:sldId id="829"/>
            <p14:sldId id="830"/>
            <p14:sldId id="831"/>
            <p14:sldId id="832"/>
            <p14:sldId id="833"/>
            <p14:sldId id="834"/>
            <p14:sldId id="835"/>
            <p14:sldId id="836"/>
            <p14:sldId id="837"/>
            <p14:sldId id="838"/>
            <p14:sldId id="839"/>
            <p14:sldId id="840"/>
            <p14:sldId id="841"/>
            <p14:sldId id="842"/>
            <p14:sldId id="843"/>
            <p14:sldId id="844"/>
            <p14:sldId id="845"/>
            <p14:sldId id="846"/>
            <p14:sldId id="847"/>
            <p14:sldId id="848"/>
            <p14:sldId id="849"/>
            <p14:sldId id="850"/>
            <p14:sldId id="851"/>
            <p14:sldId id="852"/>
            <p14:sldId id="853"/>
            <p14:sldId id="854"/>
            <p14:sldId id="855"/>
            <p14:sldId id="856"/>
            <p14:sldId id="857"/>
            <p14:sldId id="858"/>
            <p14:sldId id="859"/>
            <p14:sldId id="860"/>
            <p14:sldId id="861"/>
            <p14:sldId id="862"/>
            <p14:sldId id="863"/>
            <p14:sldId id="864"/>
            <p14:sldId id="865"/>
            <p14:sldId id="866"/>
            <p14:sldId id="867"/>
            <p14:sldId id="868"/>
            <p14:sldId id="869"/>
            <p14:sldId id="870"/>
            <p14:sldId id="871"/>
            <p14:sldId id="872"/>
            <p14:sldId id="873"/>
            <p14:sldId id="874"/>
            <p14:sldId id="875"/>
            <p14:sldId id="876"/>
            <p14:sldId id="877"/>
            <p14:sldId id="878"/>
            <p14:sldId id="879"/>
            <p14:sldId id="880"/>
            <p14:sldId id="881"/>
            <p14:sldId id="882"/>
            <p14:sldId id="883"/>
            <p14:sldId id="884"/>
            <p14:sldId id="885"/>
            <p14:sldId id="886"/>
            <p14:sldId id="887"/>
            <p14:sldId id="888"/>
            <p14:sldId id="889"/>
            <p14:sldId id="890"/>
            <p14:sldId id="891"/>
            <p14:sldId id="892"/>
            <p14:sldId id="893"/>
            <p14:sldId id="894"/>
            <p14:sldId id="2127"/>
            <p14:sldId id="2128"/>
            <p14:sldId id="2136"/>
            <p14:sldId id="14394"/>
            <p14:sldId id="14393"/>
            <p14:sldId id="14424"/>
            <p14:sldId id="14425"/>
            <p14:sldId id="14426"/>
            <p14:sldId id="14427"/>
            <p14:sldId id="14428"/>
            <p14:sldId id="14429"/>
            <p14:sldId id="14430"/>
            <p14:sldId id="14431"/>
            <p14:sldId id="14432"/>
            <p14:sldId id="14433"/>
            <p14:sldId id="14434"/>
            <p14:sldId id="14435"/>
            <p14:sldId id="14436"/>
            <p14:sldId id="14437"/>
            <p14:sldId id="14438"/>
            <p14:sldId id="14439"/>
            <p14:sldId id="14440"/>
            <p14:sldId id="14678"/>
            <p14:sldId id="14441"/>
            <p14:sldId id="14623"/>
            <p14:sldId id="14624"/>
            <p14:sldId id="14625"/>
            <p14:sldId id="14626"/>
            <p14:sldId id="14627"/>
            <p14:sldId id="14628"/>
            <p14:sldId id="14629"/>
            <p14:sldId id="14630"/>
            <p14:sldId id="14631"/>
            <p14:sldId id="14632"/>
            <p14:sldId id="14633"/>
            <p14:sldId id="14634"/>
            <p14:sldId id="14635"/>
            <p14:sldId id="14636"/>
            <p14:sldId id="14637"/>
            <p14:sldId id="14638"/>
            <p14:sldId id="14639"/>
            <p14:sldId id="14640"/>
            <p14:sldId id="14641"/>
            <p14:sldId id="14642"/>
            <p14:sldId id="14643"/>
            <p14:sldId id="14644"/>
            <p14:sldId id="14645"/>
            <p14:sldId id="14646"/>
            <p14:sldId id="14448"/>
            <p14:sldId id="14449"/>
            <p14:sldId id="14450"/>
            <p14:sldId id="14458"/>
            <p14:sldId id="14389"/>
            <p14:sldId id="1013"/>
            <p14:sldId id="1014"/>
            <p14:sldId id="1015"/>
            <p14:sldId id="1016"/>
            <p14:sldId id="1017"/>
            <p14:sldId id="1018"/>
            <p14:sldId id="1019"/>
            <p14:sldId id="1020"/>
            <p14:sldId id="1021"/>
            <p14:sldId id="1022"/>
            <p14:sldId id="1023"/>
            <p14:sldId id="1024"/>
            <p14:sldId id="1025"/>
            <p14:sldId id="1026"/>
            <p14:sldId id="1027"/>
            <p14:sldId id="1028"/>
            <p14:sldId id="1029"/>
            <p14:sldId id="1030"/>
            <p14:sldId id="1031"/>
            <p14:sldId id="1032"/>
            <p14:sldId id="1033"/>
            <p14:sldId id="1034"/>
            <p14:sldId id="1035"/>
            <p14:sldId id="1036"/>
            <p14:sldId id="1037"/>
            <p14:sldId id="1038"/>
            <p14:sldId id="1039"/>
            <p14:sldId id="1040"/>
            <p14:sldId id="1041"/>
            <p14:sldId id="1042"/>
            <p14:sldId id="2434"/>
            <p14:sldId id="1043"/>
            <p14:sldId id="1044"/>
            <p14:sldId id="1045"/>
            <p14:sldId id="1046"/>
            <p14:sldId id="1047"/>
            <p14:sldId id="1048"/>
            <p14:sldId id="1049"/>
            <p14:sldId id="1050"/>
            <p14:sldId id="1051"/>
            <p14:sldId id="1052"/>
            <p14:sldId id="1053"/>
            <p14:sldId id="1054"/>
            <p14:sldId id="1055"/>
            <p14:sldId id="1056"/>
            <p14:sldId id="1057"/>
            <p14:sldId id="1058"/>
            <p14:sldId id="1059"/>
            <p14:sldId id="2157"/>
            <p14:sldId id="2158"/>
            <p14:sldId id="2166"/>
            <p14:sldId id="14365"/>
            <p14:sldId id="1071"/>
            <p14:sldId id="1072"/>
            <p14:sldId id="1073"/>
            <p14:sldId id="1074"/>
            <p14:sldId id="1075"/>
            <p14:sldId id="1076"/>
            <p14:sldId id="1077"/>
            <p14:sldId id="1078"/>
            <p14:sldId id="1079"/>
            <p14:sldId id="1080"/>
            <p14:sldId id="1081"/>
            <p14:sldId id="1082"/>
            <p14:sldId id="1083"/>
            <p14:sldId id="1084"/>
            <p14:sldId id="1085"/>
            <p14:sldId id="1086"/>
            <p14:sldId id="1087"/>
            <p14:sldId id="1088"/>
            <p14:sldId id="1089"/>
            <p14:sldId id="1090"/>
            <p14:sldId id="1091"/>
            <p14:sldId id="1092"/>
            <p14:sldId id="1093"/>
            <p14:sldId id="1094"/>
            <p14:sldId id="1095"/>
            <p14:sldId id="1096"/>
            <p14:sldId id="1097"/>
            <p14:sldId id="1098"/>
            <p14:sldId id="1099"/>
            <p14:sldId id="1100"/>
            <p14:sldId id="1101"/>
            <p14:sldId id="1102"/>
            <p14:sldId id="1103"/>
            <p14:sldId id="1104"/>
            <p14:sldId id="1105"/>
            <p14:sldId id="1106"/>
            <p14:sldId id="1107"/>
            <p14:sldId id="1108"/>
            <p14:sldId id="1109"/>
            <p14:sldId id="1110"/>
            <p14:sldId id="1111"/>
            <p14:sldId id="1112"/>
            <p14:sldId id="1113"/>
            <p14:sldId id="1114"/>
            <p14:sldId id="1115"/>
            <p14:sldId id="1116"/>
            <p14:sldId id="1117"/>
            <p14:sldId id="1118"/>
            <p14:sldId id="2167"/>
            <p14:sldId id="2168"/>
            <p14:sldId id="2176"/>
            <p14:sldId id="14459"/>
            <p14:sldId id="14460"/>
            <p14:sldId id="14461"/>
            <p14:sldId id="14462"/>
            <p14:sldId id="14463"/>
            <p14:sldId id="14464"/>
            <p14:sldId id="14465"/>
            <p14:sldId id="14466"/>
            <p14:sldId id="14467"/>
            <p14:sldId id="14468"/>
            <p14:sldId id="14469"/>
            <p14:sldId id="14470"/>
            <p14:sldId id="14471"/>
            <p14:sldId id="14472"/>
            <p14:sldId id="14473"/>
            <p14:sldId id="14474"/>
            <p14:sldId id="14475"/>
            <p14:sldId id="14476"/>
            <p14:sldId id="14664"/>
            <p14:sldId id="14665"/>
            <p14:sldId id="14666"/>
            <p14:sldId id="14667"/>
            <p14:sldId id="14668"/>
            <p14:sldId id="14669"/>
            <p14:sldId id="14670"/>
            <p14:sldId id="14671"/>
            <p14:sldId id="14672"/>
            <p14:sldId id="14673"/>
            <p14:sldId id="14674"/>
            <p14:sldId id="14675"/>
            <p14:sldId id="14676"/>
            <p14:sldId id="14481"/>
            <p14:sldId id="14482"/>
            <p14:sldId id="14546"/>
            <p14:sldId id="14491"/>
            <p14:sldId id="14492"/>
            <p14:sldId id="1130"/>
            <p14:sldId id="1131"/>
            <p14:sldId id="1132"/>
            <p14:sldId id="1133"/>
            <p14:sldId id="1134"/>
            <p14:sldId id="1135"/>
            <p14:sldId id="1136"/>
            <p14:sldId id="1137"/>
            <p14:sldId id="1138"/>
            <p14:sldId id="1139"/>
            <p14:sldId id="1140"/>
            <p14:sldId id="1141"/>
            <p14:sldId id="1142"/>
            <p14:sldId id="1143"/>
            <p14:sldId id="1144"/>
            <p14:sldId id="1145"/>
            <p14:sldId id="1146"/>
            <p14:sldId id="1147"/>
            <p14:sldId id="1148"/>
            <p14:sldId id="1149"/>
            <p14:sldId id="1150"/>
            <p14:sldId id="1151"/>
            <p14:sldId id="1152"/>
            <p14:sldId id="1153"/>
            <p14:sldId id="1154"/>
            <p14:sldId id="1155"/>
            <p14:sldId id="1156"/>
            <p14:sldId id="1157"/>
            <p14:sldId id="1158"/>
            <p14:sldId id="1159"/>
            <p14:sldId id="1160"/>
            <p14:sldId id="1161"/>
            <p14:sldId id="1162"/>
            <p14:sldId id="1163"/>
            <p14:sldId id="1164"/>
            <p14:sldId id="1165"/>
            <p14:sldId id="1166"/>
            <p14:sldId id="1167"/>
            <p14:sldId id="1168"/>
            <p14:sldId id="1169"/>
            <p14:sldId id="1170"/>
            <p14:sldId id="1171"/>
            <p14:sldId id="1172"/>
            <p14:sldId id="1173"/>
            <p14:sldId id="1174"/>
            <p14:sldId id="1175"/>
            <p14:sldId id="1176"/>
            <p14:sldId id="1177"/>
            <p14:sldId id="1178"/>
            <p14:sldId id="1179"/>
            <p14:sldId id="1180"/>
            <p14:sldId id="1181"/>
            <p14:sldId id="1182"/>
            <p14:sldId id="1183"/>
            <p14:sldId id="1184"/>
            <p14:sldId id="1185"/>
            <p14:sldId id="1186"/>
            <p14:sldId id="1187"/>
            <p14:sldId id="1188"/>
            <p14:sldId id="1189"/>
            <p14:sldId id="1190"/>
            <p14:sldId id="1191"/>
            <p14:sldId id="2177"/>
            <p14:sldId id="2178"/>
            <p14:sldId id="2186"/>
            <p14:sldId id="14366"/>
            <p14:sldId id="1203"/>
            <p14:sldId id="1204"/>
            <p14:sldId id="1205"/>
            <p14:sldId id="1206"/>
            <p14:sldId id="1207"/>
            <p14:sldId id="1208"/>
            <p14:sldId id="1209"/>
            <p14:sldId id="1210"/>
            <p14:sldId id="1211"/>
            <p14:sldId id="1212"/>
            <p14:sldId id="1213"/>
            <p14:sldId id="1214"/>
            <p14:sldId id="1215"/>
            <p14:sldId id="1216"/>
            <p14:sldId id="1217"/>
            <p14:sldId id="1218"/>
            <p14:sldId id="1219"/>
            <p14:sldId id="1220"/>
            <p14:sldId id="1221"/>
            <p14:sldId id="1222"/>
            <p14:sldId id="1223"/>
            <p14:sldId id="1224"/>
            <p14:sldId id="1225"/>
            <p14:sldId id="1226"/>
            <p14:sldId id="1227"/>
            <p14:sldId id="1228"/>
            <p14:sldId id="1229"/>
            <p14:sldId id="1230"/>
            <p14:sldId id="1231"/>
            <p14:sldId id="1232"/>
            <p14:sldId id="1233"/>
            <p14:sldId id="1234"/>
            <p14:sldId id="1235"/>
            <p14:sldId id="1236"/>
            <p14:sldId id="1237"/>
            <p14:sldId id="1238"/>
            <p14:sldId id="1239"/>
            <p14:sldId id="1240"/>
            <p14:sldId id="1241"/>
            <p14:sldId id="1242"/>
            <p14:sldId id="1243"/>
            <p14:sldId id="1244"/>
            <p14:sldId id="2187"/>
            <p14:sldId id="2188"/>
            <p14:sldId id="2196"/>
            <p14:sldId id="14386"/>
            <p14:sldId id="1256"/>
            <p14:sldId id="1257"/>
            <p14:sldId id="1258"/>
            <p14:sldId id="1259"/>
            <p14:sldId id="1260"/>
            <p14:sldId id="1261"/>
            <p14:sldId id="1262"/>
            <p14:sldId id="1263"/>
            <p14:sldId id="1264"/>
            <p14:sldId id="1265"/>
            <p14:sldId id="1266"/>
            <p14:sldId id="1267"/>
            <p14:sldId id="1268"/>
            <p14:sldId id="1269"/>
            <p14:sldId id="1270"/>
            <p14:sldId id="1271"/>
            <p14:sldId id="1272"/>
            <p14:sldId id="1273"/>
            <p14:sldId id="1274"/>
            <p14:sldId id="1275"/>
            <p14:sldId id="1276"/>
            <p14:sldId id="1277"/>
            <p14:sldId id="1278"/>
            <p14:sldId id="1279"/>
            <p14:sldId id="1280"/>
            <p14:sldId id="1281"/>
            <p14:sldId id="1282"/>
            <p14:sldId id="1283"/>
            <p14:sldId id="1284"/>
            <p14:sldId id="1285"/>
            <p14:sldId id="1286"/>
            <p14:sldId id="1287"/>
            <p14:sldId id="1288"/>
            <p14:sldId id="1289"/>
            <p14:sldId id="1290"/>
            <p14:sldId id="1291"/>
            <p14:sldId id="1292"/>
            <p14:sldId id="1293"/>
            <p14:sldId id="1294"/>
            <p14:sldId id="1295"/>
            <p14:sldId id="1296"/>
            <p14:sldId id="1297"/>
            <p14:sldId id="1298"/>
            <p14:sldId id="2197"/>
            <p14:sldId id="2198"/>
            <p14:sldId id="2206"/>
            <p14:sldId id="14367"/>
            <p14:sldId id="1310"/>
            <p14:sldId id="1311"/>
            <p14:sldId id="1312"/>
            <p14:sldId id="1313"/>
            <p14:sldId id="1314"/>
            <p14:sldId id="1315"/>
            <p14:sldId id="1316"/>
            <p14:sldId id="1317"/>
            <p14:sldId id="1318"/>
            <p14:sldId id="1319"/>
            <p14:sldId id="1320"/>
            <p14:sldId id="1321"/>
            <p14:sldId id="1322"/>
            <p14:sldId id="1323"/>
            <p14:sldId id="1324"/>
            <p14:sldId id="1325"/>
            <p14:sldId id="1326"/>
            <p14:sldId id="1327"/>
            <p14:sldId id="1328"/>
            <p14:sldId id="1329"/>
            <p14:sldId id="1330"/>
            <p14:sldId id="1331"/>
            <p14:sldId id="1332"/>
            <p14:sldId id="1333"/>
            <p14:sldId id="1334"/>
            <p14:sldId id="1335"/>
            <p14:sldId id="1336"/>
            <p14:sldId id="1337"/>
            <p14:sldId id="1338"/>
            <p14:sldId id="1339"/>
            <p14:sldId id="1340"/>
            <p14:sldId id="1341"/>
            <p14:sldId id="1342"/>
            <p14:sldId id="1343"/>
            <p14:sldId id="1344"/>
            <p14:sldId id="1345"/>
            <p14:sldId id="1346"/>
            <p14:sldId id="1347"/>
            <p14:sldId id="1348"/>
            <p14:sldId id="1349"/>
            <p14:sldId id="1350"/>
            <p14:sldId id="1351"/>
            <p14:sldId id="1352"/>
            <p14:sldId id="1353"/>
            <p14:sldId id="1354"/>
            <p14:sldId id="1355"/>
            <p14:sldId id="1356"/>
            <p14:sldId id="2207"/>
            <p14:sldId id="2208"/>
            <p14:sldId id="2216"/>
            <p14:sldId id="14398"/>
            <p14:sldId id="14397"/>
            <p14:sldId id="14495"/>
            <p14:sldId id="14496"/>
            <p14:sldId id="14648"/>
            <p14:sldId id="14558"/>
            <p14:sldId id="14497"/>
            <p14:sldId id="14685"/>
            <p14:sldId id="14498"/>
            <p14:sldId id="14686"/>
            <p14:sldId id="14499"/>
            <p14:sldId id="14687"/>
            <p14:sldId id="14500"/>
            <p14:sldId id="14688"/>
            <p14:sldId id="14501"/>
            <p14:sldId id="14689"/>
            <p14:sldId id="14502"/>
            <p14:sldId id="14690"/>
            <p14:sldId id="14503"/>
            <p14:sldId id="14691"/>
            <p14:sldId id="14504"/>
            <p14:sldId id="14692"/>
            <p14:sldId id="14505"/>
            <p14:sldId id="14693"/>
            <p14:sldId id="14506"/>
            <p14:sldId id="14694"/>
            <p14:sldId id="14507"/>
            <p14:sldId id="14695"/>
            <p14:sldId id="14508"/>
            <p14:sldId id="14696"/>
            <p14:sldId id="14509"/>
            <p14:sldId id="14697"/>
            <p14:sldId id="14510"/>
            <p14:sldId id="14710"/>
            <p14:sldId id="14711"/>
            <p14:sldId id="14712"/>
            <p14:sldId id="14713"/>
            <p14:sldId id="14714"/>
            <p14:sldId id="14715"/>
            <p14:sldId id="14716"/>
            <p14:sldId id="14717"/>
            <p14:sldId id="14718"/>
            <p14:sldId id="14552"/>
            <p14:sldId id="14553"/>
            <p14:sldId id="14554"/>
            <p14:sldId id="14679"/>
            <p14:sldId id="14680"/>
            <p14:sldId id="14681"/>
            <p14:sldId id="14682"/>
            <p14:sldId id="14683"/>
            <p14:sldId id="14684"/>
            <p14:sldId id="14511"/>
            <p14:sldId id="14649"/>
            <p14:sldId id="14650"/>
            <p14:sldId id="14651"/>
            <p14:sldId id="14652"/>
            <p14:sldId id="14513"/>
            <p14:sldId id="14654"/>
            <p14:sldId id="14655"/>
            <p14:sldId id="14656"/>
            <p14:sldId id="14657"/>
            <p14:sldId id="14658"/>
            <p14:sldId id="14659"/>
            <p14:sldId id="14660"/>
            <p14:sldId id="14661"/>
            <p14:sldId id="14662"/>
            <p14:sldId id="14663"/>
            <p14:sldId id="14515"/>
            <p14:sldId id="14699"/>
            <p14:sldId id="14700"/>
            <p14:sldId id="14701"/>
            <p14:sldId id="14702"/>
            <p14:sldId id="14703"/>
            <p14:sldId id="14380"/>
            <p14:sldId id="1421"/>
            <p14:sldId id="1422"/>
            <p14:sldId id="1423"/>
            <p14:sldId id="1424"/>
            <p14:sldId id="1425"/>
            <p14:sldId id="1426"/>
            <p14:sldId id="1427"/>
            <p14:sldId id="1428"/>
            <p14:sldId id="1429"/>
            <p14:sldId id="1430"/>
            <p14:sldId id="1431"/>
            <p14:sldId id="1432"/>
            <p14:sldId id="1433"/>
            <p14:sldId id="1434"/>
            <p14:sldId id="1435"/>
            <p14:sldId id="1436"/>
            <p14:sldId id="1437"/>
            <p14:sldId id="1438"/>
            <p14:sldId id="1439"/>
            <p14:sldId id="1440"/>
            <p14:sldId id="1441"/>
            <p14:sldId id="1442"/>
            <p14:sldId id="1443"/>
            <p14:sldId id="1444"/>
            <p14:sldId id="1445"/>
            <p14:sldId id="1446"/>
            <p14:sldId id="1447"/>
            <p14:sldId id="1448"/>
            <p14:sldId id="1449"/>
            <p14:sldId id="1450"/>
            <p14:sldId id="1451"/>
            <p14:sldId id="1452"/>
            <p14:sldId id="1453"/>
            <p14:sldId id="1454"/>
            <p14:sldId id="1455"/>
            <p14:sldId id="1456"/>
            <p14:sldId id="1457"/>
            <p14:sldId id="1458"/>
            <p14:sldId id="1459"/>
            <p14:sldId id="1460"/>
            <p14:sldId id="1461"/>
            <p14:sldId id="1462"/>
            <p14:sldId id="1463"/>
            <p14:sldId id="1464"/>
            <p14:sldId id="1465"/>
            <p14:sldId id="1466"/>
            <p14:sldId id="1467"/>
            <p14:sldId id="1468"/>
            <p14:sldId id="1469"/>
            <p14:sldId id="1470"/>
            <p14:sldId id="1471"/>
            <p14:sldId id="1472"/>
            <p14:sldId id="1473"/>
            <p14:sldId id="1474"/>
            <p14:sldId id="1475"/>
            <p14:sldId id="1476"/>
            <p14:sldId id="1477"/>
            <p14:sldId id="1478"/>
            <p14:sldId id="1479"/>
            <p14:sldId id="1480"/>
            <p14:sldId id="1481"/>
            <p14:sldId id="1482"/>
            <p14:sldId id="1483"/>
            <p14:sldId id="1484"/>
            <p14:sldId id="1485"/>
            <p14:sldId id="1486"/>
            <p14:sldId id="1487"/>
            <p14:sldId id="1488"/>
            <p14:sldId id="1489"/>
            <p14:sldId id="1490"/>
            <p14:sldId id="1491"/>
            <p14:sldId id="1492"/>
            <p14:sldId id="1493"/>
            <p14:sldId id="1494"/>
            <p14:sldId id="1495"/>
            <p14:sldId id="1496"/>
            <p14:sldId id="1497"/>
            <p14:sldId id="1498"/>
            <p14:sldId id="1499"/>
            <p14:sldId id="1500"/>
            <p14:sldId id="1501"/>
            <p14:sldId id="1502"/>
            <p14:sldId id="1503"/>
            <p14:sldId id="1504"/>
            <p14:sldId id="1505"/>
            <p14:sldId id="1506"/>
            <p14:sldId id="1507"/>
            <p14:sldId id="1508"/>
            <p14:sldId id="1509"/>
            <p14:sldId id="1510"/>
            <p14:sldId id="1511"/>
            <p14:sldId id="1512"/>
            <p14:sldId id="1513"/>
            <p14:sldId id="1514"/>
            <p14:sldId id="1515"/>
            <p14:sldId id="1516"/>
            <p14:sldId id="1517"/>
            <p14:sldId id="1518"/>
            <p14:sldId id="1519"/>
            <p14:sldId id="1520"/>
            <p14:sldId id="1521"/>
            <p14:sldId id="1522"/>
            <p14:sldId id="1523"/>
            <p14:sldId id="1524"/>
            <p14:sldId id="1525"/>
            <p14:sldId id="1526"/>
            <p14:sldId id="1527"/>
            <p14:sldId id="1528"/>
            <p14:sldId id="1529"/>
            <p14:sldId id="1530"/>
            <p14:sldId id="1531"/>
            <p14:sldId id="1532"/>
            <p14:sldId id="1533"/>
            <p14:sldId id="1534"/>
            <p14:sldId id="1535"/>
            <p14:sldId id="1536"/>
            <p14:sldId id="1537"/>
            <p14:sldId id="1538"/>
            <p14:sldId id="1539"/>
            <p14:sldId id="1540"/>
            <p14:sldId id="1541"/>
            <p14:sldId id="1542"/>
            <p14:sldId id="1543"/>
            <p14:sldId id="1544"/>
            <p14:sldId id="1545"/>
            <p14:sldId id="1546"/>
            <p14:sldId id="1547"/>
            <p14:sldId id="1548"/>
            <p14:sldId id="1549"/>
            <p14:sldId id="1550"/>
            <p14:sldId id="1551"/>
            <p14:sldId id="1552"/>
            <p14:sldId id="1553"/>
            <p14:sldId id="1554"/>
            <p14:sldId id="1555"/>
            <p14:sldId id="1556"/>
            <p14:sldId id="1557"/>
            <p14:sldId id="1558"/>
            <p14:sldId id="1559"/>
            <p14:sldId id="1560"/>
            <p14:sldId id="1561"/>
            <p14:sldId id="1562"/>
            <p14:sldId id="1563"/>
            <p14:sldId id="1564"/>
            <p14:sldId id="1565"/>
            <p14:sldId id="1566"/>
            <p14:sldId id="1567"/>
            <p14:sldId id="1568"/>
            <p14:sldId id="1569"/>
            <p14:sldId id="1570"/>
            <p14:sldId id="1571"/>
            <p14:sldId id="1572"/>
            <p14:sldId id="1573"/>
            <p14:sldId id="1574"/>
            <p14:sldId id="1575"/>
            <p14:sldId id="1576"/>
            <p14:sldId id="1577"/>
            <p14:sldId id="1578"/>
            <p14:sldId id="1579"/>
            <p14:sldId id="1580"/>
            <p14:sldId id="1581"/>
            <p14:sldId id="1582"/>
            <p14:sldId id="1583"/>
            <p14:sldId id="1584"/>
            <p14:sldId id="1585"/>
            <p14:sldId id="1586"/>
            <p14:sldId id="1587"/>
            <p14:sldId id="1588"/>
            <p14:sldId id="1589"/>
            <p14:sldId id="1590"/>
            <p14:sldId id="1591"/>
            <p14:sldId id="1592"/>
            <p14:sldId id="1593"/>
            <p14:sldId id="1594"/>
            <p14:sldId id="1595"/>
            <p14:sldId id="1596"/>
            <p14:sldId id="1597"/>
            <p14:sldId id="1598"/>
            <p14:sldId id="1599"/>
            <p14:sldId id="1600"/>
            <p14:sldId id="1601"/>
            <p14:sldId id="1602"/>
            <p14:sldId id="1603"/>
            <p14:sldId id="1604"/>
            <p14:sldId id="1605"/>
            <p14:sldId id="1606"/>
            <p14:sldId id="1607"/>
            <p14:sldId id="1608"/>
            <p14:sldId id="1609"/>
            <p14:sldId id="1610"/>
            <p14:sldId id="1611"/>
            <p14:sldId id="1612"/>
            <p14:sldId id="1613"/>
            <p14:sldId id="1614"/>
            <p14:sldId id="1615"/>
            <p14:sldId id="1616"/>
            <p14:sldId id="1617"/>
            <p14:sldId id="1618"/>
            <p14:sldId id="1619"/>
            <p14:sldId id="1620"/>
            <p14:sldId id="1621"/>
            <p14:sldId id="1622"/>
            <p14:sldId id="1623"/>
            <p14:sldId id="1624"/>
            <p14:sldId id="1625"/>
            <p14:sldId id="1626"/>
            <p14:sldId id="1627"/>
            <p14:sldId id="1628"/>
            <p14:sldId id="1629"/>
            <p14:sldId id="1630"/>
            <p14:sldId id="1631"/>
            <p14:sldId id="1632"/>
            <p14:sldId id="1633"/>
            <p14:sldId id="1634"/>
            <p14:sldId id="1635"/>
            <p14:sldId id="1636"/>
            <p14:sldId id="1637"/>
            <p14:sldId id="1638"/>
            <p14:sldId id="1639"/>
            <p14:sldId id="1640"/>
            <p14:sldId id="1641"/>
            <p14:sldId id="1642"/>
            <p14:sldId id="1643"/>
            <p14:sldId id="1644"/>
            <p14:sldId id="1645"/>
            <p14:sldId id="1646"/>
            <p14:sldId id="1647"/>
            <p14:sldId id="1648"/>
            <p14:sldId id="1649"/>
            <p14:sldId id="1650"/>
            <p14:sldId id="1651"/>
            <p14:sldId id="1652"/>
            <p14:sldId id="1653"/>
            <p14:sldId id="1654"/>
            <p14:sldId id="1655"/>
            <p14:sldId id="1656"/>
            <p14:sldId id="1657"/>
            <p14:sldId id="1658"/>
            <p14:sldId id="1659"/>
            <p14:sldId id="1660"/>
            <p14:sldId id="1661"/>
            <p14:sldId id="1662"/>
            <p14:sldId id="1663"/>
            <p14:sldId id="1664"/>
            <p14:sldId id="1665"/>
            <p14:sldId id="1666"/>
            <p14:sldId id="1667"/>
            <p14:sldId id="1668"/>
            <p14:sldId id="1669"/>
            <p14:sldId id="1670"/>
            <p14:sldId id="1671"/>
            <p14:sldId id="1672"/>
            <p14:sldId id="1673"/>
            <p14:sldId id="1674"/>
            <p14:sldId id="1675"/>
            <p14:sldId id="1676"/>
            <p14:sldId id="1677"/>
            <p14:sldId id="1678"/>
            <p14:sldId id="1679"/>
            <p14:sldId id="1680"/>
            <p14:sldId id="1681"/>
            <p14:sldId id="1682"/>
            <p14:sldId id="2227"/>
            <p14:sldId id="2228"/>
            <p14:sldId id="2236"/>
            <p14:sldId id="14368"/>
            <p14:sldId id="14705"/>
            <p14:sldId id="14706"/>
            <p14:sldId id="14707"/>
            <p14:sldId id="14708"/>
            <p14:sldId id="14709"/>
            <p14:sldId id="14369"/>
            <p14:sldId id="1699"/>
            <p14:sldId id="1700"/>
            <p14:sldId id="1701"/>
            <p14:sldId id="1702"/>
            <p14:sldId id="1703"/>
            <p14:sldId id="1704"/>
            <p14:sldId id="1705"/>
            <p14:sldId id="1706"/>
            <p14:sldId id="1707"/>
            <p14:sldId id="1708"/>
            <p14:sldId id="1709"/>
            <p14:sldId id="1710"/>
            <p14:sldId id="1711"/>
            <p14:sldId id="1712"/>
            <p14:sldId id="1713"/>
            <p14:sldId id="1714"/>
            <p14:sldId id="1715"/>
            <p14:sldId id="1716"/>
            <p14:sldId id="1717"/>
            <p14:sldId id="1718"/>
            <p14:sldId id="1719"/>
            <p14:sldId id="1720"/>
            <p14:sldId id="1721"/>
            <p14:sldId id="1722"/>
            <p14:sldId id="1723"/>
            <p14:sldId id="1724"/>
            <p14:sldId id="1725"/>
            <p14:sldId id="1726"/>
            <p14:sldId id="1727"/>
            <p14:sldId id="1728"/>
            <p14:sldId id="1729"/>
            <p14:sldId id="1730"/>
            <p14:sldId id="1731"/>
            <p14:sldId id="2237"/>
            <p14:sldId id="2238"/>
            <p14:sldId id="2246"/>
            <p14:sldId id="14391"/>
            <p14:sldId id="1743"/>
            <p14:sldId id="1744"/>
            <p14:sldId id="1745"/>
            <p14:sldId id="1746"/>
            <p14:sldId id="1747"/>
            <p14:sldId id="1748"/>
            <p14:sldId id="1749"/>
            <p14:sldId id="1750"/>
            <p14:sldId id="1751"/>
            <p14:sldId id="1752"/>
            <p14:sldId id="1753"/>
            <p14:sldId id="1754"/>
            <p14:sldId id="1755"/>
            <p14:sldId id="1756"/>
            <p14:sldId id="1757"/>
            <p14:sldId id="1758"/>
            <p14:sldId id="1759"/>
            <p14:sldId id="1760"/>
            <p14:sldId id="1761"/>
            <p14:sldId id="1762"/>
            <p14:sldId id="1763"/>
            <p14:sldId id="1764"/>
            <p14:sldId id="1765"/>
            <p14:sldId id="1766"/>
            <p14:sldId id="1767"/>
            <p14:sldId id="1768"/>
            <p14:sldId id="1769"/>
            <p14:sldId id="1770"/>
            <p14:sldId id="1771"/>
            <p14:sldId id="1772"/>
            <p14:sldId id="1773"/>
            <p14:sldId id="1774"/>
            <p14:sldId id="1775"/>
            <p14:sldId id="1776"/>
            <p14:sldId id="1777"/>
            <p14:sldId id="1778"/>
            <p14:sldId id="1779"/>
            <p14:sldId id="1780"/>
            <p14:sldId id="1781"/>
            <p14:sldId id="1782"/>
            <p14:sldId id="1783"/>
            <p14:sldId id="1784"/>
            <p14:sldId id="1785"/>
            <p14:sldId id="1786"/>
            <p14:sldId id="1787"/>
            <p14:sldId id="1788"/>
            <p14:sldId id="1789"/>
            <p14:sldId id="1790"/>
            <p14:sldId id="1791"/>
            <p14:sldId id="1792"/>
            <p14:sldId id="1793"/>
            <p14:sldId id="1794"/>
            <p14:sldId id="1795"/>
            <p14:sldId id="1796"/>
            <p14:sldId id="1797"/>
            <p14:sldId id="1798"/>
            <p14:sldId id="1799"/>
            <p14:sldId id="1800"/>
            <p14:sldId id="1801"/>
            <p14:sldId id="1802"/>
            <p14:sldId id="1803"/>
            <p14:sldId id="1804"/>
            <p14:sldId id="1805"/>
            <p14:sldId id="1806"/>
            <p14:sldId id="1807"/>
            <p14:sldId id="1808"/>
            <p14:sldId id="1809"/>
            <p14:sldId id="1810"/>
            <p14:sldId id="1811"/>
            <p14:sldId id="1812"/>
            <p14:sldId id="1813"/>
            <p14:sldId id="1814"/>
            <p14:sldId id="1815"/>
            <p14:sldId id="1816"/>
            <p14:sldId id="1817"/>
            <p14:sldId id="2287"/>
            <p14:sldId id="2288"/>
            <p14:sldId id="2289"/>
            <p14:sldId id="2297"/>
            <p14:sldId id="14370"/>
            <p14:sldId id="1830"/>
            <p14:sldId id="1831"/>
            <p14:sldId id="1832"/>
            <p14:sldId id="1833"/>
            <p14:sldId id="1834"/>
            <p14:sldId id="1835"/>
            <p14:sldId id="1836"/>
            <p14:sldId id="1837"/>
            <p14:sldId id="1838"/>
            <p14:sldId id="1839"/>
            <p14:sldId id="1840"/>
            <p14:sldId id="1841"/>
            <p14:sldId id="1842"/>
            <p14:sldId id="1843"/>
            <p14:sldId id="1844"/>
            <p14:sldId id="1845"/>
            <p14:sldId id="1846"/>
            <p14:sldId id="1847"/>
            <p14:sldId id="1848"/>
            <p14:sldId id="1849"/>
            <p14:sldId id="1850"/>
            <p14:sldId id="1851"/>
            <p14:sldId id="1852"/>
            <p14:sldId id="1853"/>
            <p14:sldId id="1854"/>
            <p14:sldId id="1855"/>
            <p14:sldId id="1856"/>
            <p14:sldId id="1857"/>
            <p14:sldId id="1858"/>
            <p14:sldId id="1859"/>
            <p14:sldId id="1860"/>
            <p14:sldId id="1861"/>
            <p14:sldId id="1862"/>
            <p14:sldId id="1863"/>
            <p14:sldId id="1864"/>
            <p14:sldId id="1865"/>
            <p14:sldId id="1866"/>
            <p14:sldId id="1867"/>
            <p14:sldId id="1868"/>
            <p14:sldId id="1869"/>
            <p14:sldId id="1870"/>
            <p14:sldId id="1871"/>
            <p14:sldId id="1872"/>
            <p14:sldId id="1873"/>
            <p14:sldId id="1874"/>
            <p14:sldId id="1875"/>
            <p14:sldId id="1876"/>
            <p14:sldId id="1877"/>
            <p14:sldId id="1878"/>
            <p14:sldId id="2247"/>
            <p14:sldId id="1880"/>
            <p14:sldId id="2256"/>
            <p14:sldId id="14381"/>
            <p14:sldId id="14534"/>
            <p14:sldId id="14535"/>
            <p14:sldId id="14536"/>
            <p14:sldId id="14537"/>
            <p14:sldId id="14538"/>
            <p14:sldId id="14543"/>
            <p14:sldId id="14544"/>
            <p14:sldId id="14545"/>
            <p14:sldId id="14542"/>
            <p14:sldId id="1890"/>
            <p14:sldId id="1891"/>
            <p14:sldId id="1892"/>
            <p14:sldId id="1893"/>
            <p14:sldId id="1894"/>
            <p14:sldId id="1895"/>
            <p14:sldId id="14400"/>
            <p14:sldId id="1897"/>
            <p14:sldId id="14401"/>
            <p14:sldId id="1899"/>
            <p14:sldId id="14402"/>
            <p14:sldId id="1901"/>
            <p14:sldId id="14403"/>
            <p14:sldId id="1903"/>
            <p14:sldId id="14404"/>
            <p14:sldId id="1905"/>
            <p14:sldId id="14405"/>
            <p14:sldId id="1907"/>
            <p14:sldId id="14406"/>
            <p14:sldId id="1909"/>
            <p14:sldId id="14407"/>
            <p14:sldId id="1911"/>
            <p14:sldId id="14408"/>
            <p14:sldId id="1913"/>
            <p14:sldId id="14409"/>
            <p14:sldId id="1915"/>
            <p14:sldId id="14410"/>
            <p14:sldId id="1917"/>
            <p14:sldId id="14411"/>
            <p14:sldId id="1919"/>
            <p14:sldId id="14412"/>
            <p14:sldId id="1921"/>
            <p14:sldId id="1922"/>
            <p14:sldId id="1923"/>
            <p14:sldId id="1924"/>
            <p14:sldId id="1925"/>
            <p14:sldId id="1926"/>
            <p14:sldId id="1927"/>
            <p14:sldId id="1928"/>
            <p14:sldId id="1929"/>
            <p14:sldId id="1930"/>
            <p14:sldId id="1931"/>
            <p14:sldId id="1932"/>
            <p14:sldId id="1933"/>
            <p14:sldId id="1934"/>
            <p14:sldId id="1935"/>
            <p14:sldId id="1936"/>
            <p14:sldId id="2257"/>
            <p14:sldId id="1938"/>
            <p14:sldId id="2266"/>
            <p14:sldId id="14371"/>
            <p14:sldId id="1948"/>
            <p14:sldId id="1949"/>
            <p14:sldId id="1950"/>
            <p14:sldId id="1951"/>
            <p14:sldId id="1952"/>
            <p14:sldId id="1953"/>
            <p14:sldId id="1954"/>
            <p14:sldId id="1955"/>
            <p14:sldId id="1956"/>
            <p14:sldId id="1957"/>
            <p14:sldId id="1958"/>
            <p14:sldId id="1959"/>
            <p14:sldId id="1960"/>
            <p14:sldId id="1961"/>
            <p14:sldId id="1962"/>
            <p14:sldId id="1963"/>
            <p14:sldId id="1964"/>
            <p14:sldId id="1965"/>
            <p14:sldId id="1966"/>
            <p14:sldId id="1967"/>
            <p14:sldId id="1968"/>
            <p14:sldId id="1969"/>
            <p14:sldId id="1970"/>
            <p14:sldId id="1971"/>
            <p14:sldId id="1972"/>
            <p14:sldId id="1973"/>
            <p14:sldId id="1974"/>
            <p14:sldId id="1975"/>
            <p14:sldId id="1976"/>
            <p14:sldId id="1977"/>
            <p14:sldId id="1978"/>
            <p14:sldId id="1979"/>
            <p14:sldId id="1980"/>
            <p14:sldId id="1981"/>
            <p14:sldId id="1982"/>
            <p14:sldId id="1983"/>
            <p14:sldId id="1984"/>
            <p14:sldId id="1985"/>
            <p14:sldId id="1986"/>
            <p14:sldId id="1987"/>
            <p14:sldId id="1988"/>
            <p14:sldId id="1989"/>
            <p14:sldId id="1990"/>
            <p14:sldId id="1991"/>
            <p14:sldId id="1992"/>
            <p14:sldId id="1993"/>
            <p14:sldId id="1994"/>
            <p14:sldId id="1995"/>
            <p14:sldId id="1996"/>
            <p14:sldId id="1997"/>
            <p14:sldId id="1998"/>
            <p14:sldId id="1999"/>
            <p14:sldId id="2000"/>
            <p14:sldId id="2001"/>
            <p14:sldId id="2002"/>
            <p14:sldId id="2003"/>
            <p14:sldId id="2004"/>
            <p14:sldId id="2005"/>
            <p14:sldId id="2006"/>
            <p14:sldId id="2007"/>
            <p14:sldId id="2008"/>
            <p14:sldId id="2009"/>
            <p14:sldId id="2010"/>
            <p14:sldId id="2011"/>
            <p14:sldId id="2012"/>
            <p14:sldId id="2013"/>
            <p14:sldId id="2014"/>
            <p14:sldId id="2015"/>
            <p14:sldId id="2016"/>
            <p14:sldId id="2017"/>
            <p14:sldId id="2018"/>
            <p14:sldId id="2019"/>
            <p14:sldId id="2020"/>
            <p14:sldId id="2021"/>
            <p14:sldId id="2022"/>
            <p14:sldId id="2267"/>
            <p14:sldId id="2024"/>
            <p14:sldId id="2276"/>
            <p14:sldId id="14387"/>
            <p14:sldId id="2299"/>
            <p14:sldId id="2300"/>
            <p14:sldId id="2301"/>
            <p14:sldId id="2309"/>
            <p14:sldId id="14372"/>
            <p14:sldId id="2034"/>
            <p14:sldId id="2035"/>
            <p14:sldId id="2036"/>
            <p14:sldId id="2037"/>
            <p14:sldId id="2038"/>
            <p14:sldId id="2039"/>
            <p14:sldId id="2040"/>
            <p14:sldId id="2041"/>
            <p14:sldId id="2042"/>
            <p14:sldId id="2043"/>
            <p14:sldId id="2044"/>
            <p14:sldId id="2045"/>
            <p14:sldId id="2046"/>
            <p14:sldId id="2047"/>
            <p14:sldId id="2048"/>
            <p14:sldId id="2049"/>
            <p14:sldId id="2050"/>
            <p14:sldId id="2051"/>
            <p14:sldId id="2052"/>
            <p14:sldId id="2053"/>
            <p14:sldId id="2054"/>
            <p14:sldId id="2055"/>
            <p14:sldId id="2056"/>
            <p14:sldId id="2057"/>
            <p14:sldId id="2058"/>
            <p14:sldId id="2059"/>
            <p14:sldId id="2060"/>
            <p14:sldId id="2061"/>
            <p14:sldId id="2062"/>
            <p14:sldId id="2063"/>
            <p14:sldId id="2064"/>
            <p14:sldId id="2065"/>
            <p14:sldId id="2066"/>
            <p14:sldId id="2067"/>
            <p14:sldId id="2068"/>
            <p14:sldId id="2069"/>
            <p14:sldId id="2070"/>
            <p14:sldId id="2071"/>
            <p14:sldId id="2072"/>
            <p14:sldId id="2073"/>
            <p14:sldId id="2074"/>
            <p14:sldId id="2075"/>
            <p14:sldId id="2076"/>
            <p14:sldId id="2077"/>
            <p14:sldId id="2078"/>
            <p14:sldId id="2277"/>
            <p14:sldId id="2080"/>
            <p14:sldId id="2286"/>
            <p14:sldId id="14382"/>
            <p14:sldId id="1368"/>
            <p14:sldId id="1369"/>
            <p14:sldId id="1370"/>
            <p14:sldId id="1371"/>
            <p14:sldId id="1372"/>
            <p14:sldId id="1373"/>
            <p14:sldId id="1374"/>
            <p14:sldId id="1375"/>
            <p14:sldId id="1376"/>
            <p14:sldId id="1377"/>
            <p14:sldId id="1378"/>
            <p14:sldId id="1379"/>
            <p14:sldId id="1380"/>
            <p14:sldId id="1381"/>
            <p14:sldId id="1382"/>
            <p14:sldId id="1383"/>
            <p14:sldId id="1384"/>
            <p14:sldId id="1385"/>
            <p14:sldId id="1386"/>
            <p14:sldId id="1387"/>
            <p14:sldId id="1388"/>
            <p14:sldId id="1389"/>
            <p14:sldId id="1390"/>
            <p14:sldId id="1391"/>
            <p14:sldId id="1392"/>
            <p14:sldId id="1393"/>
            <p14:sldId id="1394"/>
            <p14:sldId id="1395"/>
            <p14:sldId id="1396"/>
            <p14:sldId id="1397"/>
            <p14:sldId id="1398"/>
            <p14:sldId id="1399"/>
            <p14:sldId id="1400"/>
            <p14:sldId id="1401"/>
            <p14:sldId id="1402"/>
            <p14:sldId id="1403"/>
            <p14:sldId id="1404"/>
            <p14:sldId id="1405"/>
            <p14:sldId id="1406"/>
            <p14:sldId id="1407"/>
            <p14:sldId id="1408"/>
            <p14:sldId id="1409"/>
            <p14:sldId id="2217"/>
            <p14:sldId id="2218"/>
            <p14:sldId id="2226"/>
            <p14:sldId id="14373"/>
            <p14:sldId id="2343"/>
            <p14:sldId id="2344"/>
            <p14:sldId id="2345"/>
            <p14:sldId id="2346"/>
            <p14:sldId id="2347"/>
            <p14:sldId id="2348"/>
            <p14:sldId id="2349"/>
            <p14:sldId id="2350"/>
            <p14:sldId id="2351"/>
            <p14:sldId id="2352"/>
            <p14:sldId id="2353"/>
            <p14:sldId id="2354"/>
            <p14:sldId id="2355"/>
            <p14:sldId id="2356"/>
            <p14:sldId id="2357"/>
            <p14:sldId id="2358"/>
            <p14:sldId id="2359"/>
            <p14:sldId id="2360"/>
            <p14:sldId id="2361"/>
            <p14:sldId id="2362"/>
            <p14:sldId id="2363"/>
            <p14:sldId id="2364"/>
            <p14:sldId id="2365"/>
            <p14:sldId id="2366"/>
            <p14:sldId id="2367"/>
            <p14:sldId id="2368"/>
            <p14:sldId id="2369"/>
            <p14:sldId id="2370"/>
            <p14:sldId id="2371"/>
            <p14:sldId id="2372"/>
            <p14:sldId id="2373"/>
            <p14:sldId id="2375"/>
            <p14:sldId id="2376"/>
            <p14:sldId id="2377"/>
            <p14:sldId id="2378"/>
            <p14:sldId id="2391"/>
            <p14:sldId id="2392"/>
            <p14:sldId id="2393"/>
            <p14:sldId id="2394"/>
            <p14:sldId id="2395"/>
            <p14:sldId id="2396"/>
            <p14:sldId id="2397"/>
            <p14:sldId id="2398"/>
            <p14:sldId id="2399"/>
            <p14:sldId id="2400"/>
            <p14:sldId id="2401"/>
            <p14:sldId id="2402"/>
            <p14:sldId id="2403"/>
            <p14:sldId id="2404"/>
            <p14:sldId id="2405"/>
            <p14:sldId id="2406"/>
            <p14:sldId id="2407"/>
            <p14:sldId id="2408"/>
            <p14:sldId id="2409"/>
            <p14:sldId id="2410"/>
            <p14:sldId id="2411"/>
            <p14:sldId id="2412"/>
            <p14:sldId id="2413"/>
            <p14:sldId id="2414"/>
            <p14:sldId id="2415"/>
            <p14:sldId id="2416"/>
            <p14:sldId id="2417"/>
            <p14:sldId id="2418"/>
            <p14:sldId id="2419"/>
            <p14:sldId id="2379"/>
            <p14:sldId id="2380"/>
            <p14:sldId id="2381"/>
            <p14:sldId id="2382"/>
            <p14:sldId id="2383"/>
            <p14:sldId id="2384"/>
            <p14:sldId id="2385"/>
            <p14:sldId id="2386"/>
            <p14:sldId id="2387"/>
            <p14:sldId id="2388"/>
            <p14:sldId id="2389"/>
            <p14:sldId id="2390"/>
            <p14:sldId id="2420"/>
            <p14:sldId id="2421"/>
            <p14:sldId id="2422"/>
            <p14:sldId id="2430"/>
            <p14:sldId id="14390"/>
          </p14:sldIdLst>
        </p14:section>
        <p14:section name="Hymnes Procession Ste Vierge" id="{AC9BAB99-4FFF-48C0-B89D-3841B10E1A23}">
          <p14:sldIdLst>
            <p14:sldId id="2330"/>
            <p14:sldId id="2548"/>
            <p14:sldId id="2523"/>
            <p14:sldId id="2524"/>
            <p14:sldId id="2525"/>
            <p14:sldId id="2526"/>
            <p14:sldId id="2527"/>
            <p14:sldId id="2528"/>
            <p14:sldId id="14374"/>
            <p14:sldId id="2336"/>
            <p14:sldId id="2549"/>
            <p14:sldId id="2529"/>
            <p14:sldId id="2530"/>
            <p14:sldId id="2531"/>
            <p14:sldId id="2532"/>
            <p14:sldId id="2533"/>
            <p14:sldId id="2534"/>
            <p14:sldId id="2535"/>
            <p14:sldId id="2536"/>
            <p14:sldId id="2537"/>
            <p14:sldId id="14383"/>
            <p14:sldId id="2319"/>
            <p14:sldId id="2550"/>
            <p14:sldId id="2538"/>
            <p14:sldId id="2539"/>
            <p14:sldId id="2540"/>
            <p14:sldId id="2541"/>
            <p14:sldId id="2542"/>
            <p14:sldId id="14375"/>
          </p14:sldIdLst>
        </p14:section>
        <p14:section name="Hymnes pour autres Saints" id="{8509370E-D30B-4C25-A810-B05EDFA82F61}">
          <p14:sldIdLst>
            <p14:sldId id="2505"/>
            <p14:sldId id="14307"/>
            <p14:sldId id="14308"/>
            <p14:sldId id="14309"/>
            <p14:sldId id="14310"/>
            <p14:sldId id="14311"/>
            <p14:sldId id="14388"/>
            <p14:sldId id="14421"/>
            <p14:sldId id="14423"/>
            <p14:sldId id="14422"/>
            <p14:sldId id="14341"/>
            <p14:sldId id="14342"/>
            <p14:sldId id="14343"/>
            <p14:sldId id="14345"/>
            <p14:sldId id="14346"/>
            <p14:sldId id="14347"/>
            <p14:sldId id="14348"/>
            <p14:sldId id="14349"/>
            <p14:sldId id="14350"/>
            <p14:sldId id="14351"/>
            <p14:sldId id="14376"/>
            <p14:sldId id="14606"/>
            <p14:sldId id="14607"/>
            <p14:sldId id="14608"/>
            <p14:sldId id="14617"/>
            <p14:sldId id="14618"/>
            <p14:sldId id="14619"/>
            <p14:sldId id="14620"/>
            <p14:sldId id="14621"/>
            <p14:sldId id="14622"/>
            <p14:sldId id="14616"/>
            <p14:sldId id="2504"/>
            <p14:sldId id="14312"/>
            <p14:sldId id="14313"/>
            <p14:sldId id="14314"/>
            <p14:sldId id="14315"/>
            <p14:sldId id="14316"/>
            <p14:sldId id="14317"/>
            <p14:sldId id="14318"/>
            <p14:sldId id="14319"/>
            <p14:sldId id="14320"/>
            <p14:sldId id="14321"/>
            <p14:sldId id="14322"/>
            <p14:sldId id="14384"/>
            <p14:sldId id="2502"/>
            <p14:sldId id="14323"/>
            <p14:sldId id="14324"/>
            <p14:sldId id="14325"/>
            <p14:sldId id="14326"/>
            <p14:sldId id="14327"/>
            <p14:sldId id="14328"/>
            <p14:sldId id="14329"/>
            <p14:sldId id="14330"/>
            <p14:sldId id="14331"/>
            <p14:sldId id="14377"/>
            <p14:sldId id="2497"/>
            <p14:sldId id="14332"/>
            <p14:sldId id="14333"/>
            <p14:sldId id="14334"/>
            <p14:sldId id="14335"/>
            <p14:sldId id="14336"/>
            <p14:sldId id="14337"/>
            <p14:sldId id="14338"/>
            <p14:sldId id="14339"/>
            <p14:sldId id="14340"/>
            <p14:sldId id="14392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Aucun style, grille du tableau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696" autoAdjust="0"/>
    <p:restoredTop sz="95033" autoAdjust="0"/>
  </p:normalViewPr>
  <p:slideViewPr>
    <p:cSldViewPr>
      <p:cViewPr varScale="1">
        <p:scale>
          <a:sx n="98" d="100"/>
          <a:sy n="98" d="100"/>
        </p:scale>
        <p:origin x="1152" y="293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343253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827" Type="http://schemas.openxmlformats.org/officeDocument/2006/relationships/slide" Target="slides/slide1818.xml"/><Relationship Id="rId170" Type="http://schemas.openxmlformats.org/officeDocument/2006/relationships/slide" Target="slides/slide161.xml"/><Relationship Id="rId987" Type="http://schemas.openxmlformats.org/officeDocument/2006/relationships/slide" Target="slides/slide978.xml"/><Relationship Id="rId847" Type="http://schemas.openxmlformats.org/officeDocument/2006/relationships/slide" Target="slides/slide838.xml"/><Relationship Id="rId1477" Type="http://schemas.openxmlformats.org/officeDocument/2006/relationships/slide" Target="slides/slide1468.xml"/><Relationship Id="rId1684" Type="http://schemas.openxmlformats.org/officeDocument/2006/relationships/slide" Target="slides/slide1675.xml"/><Relationship Id="rId1891" Type="http://schemas.openxmlformats.org/officeDocument/2006/relationships/slide" Target="slides/slide1882.xml"/><Relationship Id="rId707" Type="http://schemas.openxmlformats.org/officeDocument/2006/relationships/slide" Target="slides/slide698.xml"/><Relationship Id="rId914" Type="http://schemas.openxmlformats.org/officeDocument/2006/relationships/slide" Target="slides/slide905.xml"/><Relationship Id="rId1337" Type="http://schemas.openxmlformats.org/officeDocument/2006/relationships/slide" Target="slides/slide1328.xml"/><Relationship Id="rId1544" Type="http://schemas.openxmlformats.org/officeDocument/2006/relationships/slide" Target="slides/slide1535.xml"/><Relationship Id="rId1751" Type="http://schemas.openxmlformats.org/officeDocument/2006/relationships/slide" Target="slides/slide1742.xml"/><Relationship Id="rId43" Type="http://schemas.openxmlformats.org/officeDocument/2006/relationships/slide" Target="slides/slide34.xml"/><Relationship Id="rId1404" Type="http://schemas.openxmlformats.org/officeDocument/2006/relationships/slide" Target="slides/slide1395.xml"/><Relationship Id="rId1611" Type="http://schemas.openxmlformats.org/officeDocument/2006/relationships/slide" Target="slides/slide1602.xml"/><Relationship Id="rId497" Type="http://schemas.openxmlformats.org/officeDocument/2006/relationships/slide" Target="slides/slide488.xml"/><Relationship Id="rId357" Type="http://schemas.openxmlformats.org/officeDocument/2006/relationships/slide" Target="slides/slide348.xml"/><Relationship Id="rId1194" Type="http://schemas.openxmlformats.org/officeDocument/2006/relationships/slide" Target="slides/slide1185.xml"/><Relationship Id="rId2038" Type="http://schemas.openxmlformats.org/officeDocument/2006/relationships/slide" Target="slides/slide2029.xml"/><Relationship Id="rId217" Type="http://schemas.openxmlformats.org/officeDocument/2006/relationships/slide" Target="slides/slide208.xml"/><Relationship Id="rId564" Type="http://schemas.openxmlformats.org/officeDocument/2006/relationships/slide" Target="slides/slide555.xml"/><Relationship Id="rId771" Type="http://schemas.openxmlformats.org/officeDocument/2006/relationships/slide" Target="slides/slide762.xml"/><Relationship Id="rId424" Type="http://schemas.openxmlformats.org/officeDocument/2006/relationships/slide" Target="slides/slide415.xml"/><Relationship Id="rId631" Type="http://schemas.openxmlformats.org/officeDocument/2006/relationships/slide" Target="slides/slide622.xml"/><Relationship Id="rId1054" Type="http://schemas.openxmlformats.org/officeDocument/2006/relationships/slide" Target="slides/slide1045.xml"/><Relationship Id="rId1261" Type="http://schemas.openxmlformats.org/officeDocument/2006/relationships/slide" Target="slides/slide1252.xml"/><Relationship Id="rId2105" Type="http://schemas.openxmlformats.org/officeDocument/2006/relationships/slide" Target="slides/slide2096.xml"/><Relationship Id="rId1121" Type="http://schemas.openxmlformats.org/officeDocument/2006/relationships/slide" Target="slides/slide1112.xml"/><Relationship Id="rId1938" Type="http://schemas.openxmlformats.org/officeDocument/2006/relationships/slide" Target="slides/slide1929.xml"/><Relationship Id="rId281" Type="http://schemas.openxmlformats.org/officeDocument/2006/relationships/slide" Target="slides/slide272.xml"/><Relationship Id="rId141" Type="http://schemas.openxmlformats.org/officeDocument/2006/relationships/slide" Target="slides/slide132.xml"/><Relationship Id="rId7" Type="http://schemas.openxmlformats.org/officeDocument/2006/relationships/slideMaster" Target="slideMasters/slideMaster7.xml"/><Relationship Id="rId958" Type="http://schemas.openxmlformats.org/officeDocument/2006/relationships/slide" Target="slides/slide949.xml"/><Relationship Id="rId1588" Type="http://schemas.openxmlformats.org/officeDocument/2006/relationships/slide" Target="slides/slide1579.xml"/><Relationship Id="rId1795" Type="http://schemas.openxmlformats.org/officeDocument/2006/relationships/slide" Target="slides/slide1786.xml"/><Relationship Id="rId87" Type="http://schemas.openxmlformats.org/officeDocument/2006/relationships/slide" Target="slides/slide78.xml"/><Relationship Id="rId818" Type="http://schemas.openxmlformats.org/officeDocument/2006/relationships/slide" Target="slides/slide809.xml"/><Relationship Id="rId1448" Type="http://schemas.openxmlformats.org/officeDocument/2006/relationships/slide" Target="slides/slide1439.xml"/><Relationship Id="rId1655" Type="http://schemas.openxmlformats.org/officeDocument/2006/relationships/slide" Target="slides/slide1646.xml"/><Relationship Id="rId1308" Type="http://schemas.openxmlformats.org/officeDocument/2006/relationships/slide" Target="slides/slide1299.xml"/><Relationship Id="rId1862" Type="http://schemas.openxmlformats.org/officeDocument/2006/relationships/slide" Target="slides/slide1853.xml"/><Relationship Id="rId1515" Type="http://schemas.openxmlformats.org/officeDocument/2006/relationships/slide" Target="slides/slide1506.xml"/><Relationship Id="rId1722" Type="http://schemas.openxmlformats.org/officeDocument/2006/relationships/slide" Target="slides/slide1713.xml"/><Relationship Id="rId14" Type="http://schemas.openxmlformats.org/officeDocument/2006/relationships/slide" Target="slides/slide5.xml"/><Relationship Id="rId230" Type="http://schemas.openxmlformats.org/officeDocument/2006/relationships/slide" Target="slides/slide221.xml"/><Relationship Id="rId468" Type="http://schemas.openxmlformats.org/officeDocument/2006/relationships/slide" Target="slides/slide459.xml"/><Relationship Id="rId675" Type="http://schemas.openxmlformats.org/officeDocument/2006/relationships/slide" Target="slides/slide666.xml"/><Relationship Id="rId882" Type="http://schemas.openxmlformats.org/officeDocument/2006/relationships/slide" Target="slides/slide873.xml"/><Relationship Id="rId1098" Type="http://schemas.openxmlformats.org/officeDocument/2006/relationships/slide" Target="slides/slide1089.xml"/><Relationship Id="rId328" Type="http://schemas.openxmlformats.org/officeDocument/2006/relationships/slide" Target="slides/slide319.xml"/><Relationship Id="rId535" Type="http://schemas.openxmlformats.org/officeDocument/2006/relationships/slide" Target="slides/slide526.xml"/><Relationship Id="rId742" Type="http://schemas.openxmlformats.org/officeDocument/2006/relationships/slide" Target="slides/slide733.xml"/><Relationship Id="rId1165" Type="http://schemas.openxmlformats.org/officeDocument/2006/relationships/slide" Target="slides/slide1156.xml"/><Relationship Id="rId1372" Type="http://schemas.openxmlformats.org/officeDocument/2006/relationships/slide" Target="slides/slide1363.xml"/><Relationship Id="rId2009" Type="http://schemas.openxmlformats.org/officeDocument/2006/relationships/slide" Target="slides/slide2000.xml"/><Relationship Id="rId602" Type="http://schemas.openxmlformats.org/officeDocument/2006/relationships/slide" Target="slides/slide593.xml"/><Relationship Id="rId1025" Type="http://schemas.openxmlformats.org/officeDocument/2006/relationships/slide" Target="slides/slide1016.xml"/><Relationship Id="rId1232" Type="http://schemas.openxmlformats.org/officeDocument/2006/relationships/slide" Target="slides/slide1223.xml"/><Relationship Id="rId1677" Type="http://schemas.openxmlformats.org/officeDocument/2006/relationships/slide" Target="slides/slide1668.xml"/><Relationship Id="rId1884" Type="http://schemas.openxmlformats.org/officeDocument/2006/relationships/slide" Target="slides/slide1875.xml"/><Relationship Id="rId907" Type="http://schemas.openxmlformats.org/officeDocument/2006/relationships/slide" Target="slides/slide898.xml"/><Relationship Id="rId1537" Type="http://schemas.openxmlformats.org/officeDocument/2006/relationships/slide" Target="slides/slide1528.xml"/><Relationship Id="rId1744" Type="http://schemas.openxmlformats.org/officeDocument/2006/relationships/slide" Target="slides/slide1735.xml"/><Relationship Id="rId1951" Type="http://schemas.openxmlformats.org/officeDocument/2006/relationships/slide" Target="slides/slide1942.xml"/><Relationship Id="rId36" Type="http://schemas.openxmlformats.org/officeDocument/2006/relationships/slide" Target="slides/slide27.xml"/><Relationship Id="rId1604" Type="http://schemas.openxmlformats.org/officeDocument/2006/relationships/slide" Target="slides/slide1595.xml"/><Relationship Id="rId185" Type="http://schemas.openxmlformats.org/officeDocument/2006/relationships/slide" Target="slides/slide176.xml"/><Relationship Id="rId1811" Type="http://schemas.openxmlformats.org/officeDocument/2006/relationships/slide" Target="slides/slide1802.xml"/><Relationship Id="rId1909" Type="http://schemas.openxmlformats.org/officeDocument/2006/relationships/slide" Target="slides/slide1900.xml"/><Relationship Id="rId392" Type="http://schemas.openxmlformats.org/officeDocument/2006/relationships/slide" Target="slides/slide383.xml"/><Relationship Id="rId697" Type="http://schemas.openxmlformats.org/officeDocument/2006/relationships/slide" Target="slides/slide688.xml"/><Relationship Id="rId2073" Type="http://schemas.openxmlformats.org/officeDocument/2006/relationships/slide" Target="slides/slide2064.xml"/><Relationship Id="rId252" Type="http://schemas.openxmlformats.org/officeDocument/2006/relationships/slide" Target="slides/slide243.xml"/><Relationship Id="rId1187" Type="http://schemas.openxmlformats.org/officeDocument/2006/relationships/slide" Target="slides/slide1178.xml"/><Relationship Id="rId2140" Type="http://schemas.openxmlformats.org/officeDocument/2006/relationships/font" Target="fonts/font9.fntdata"/><Relationship Id="rId112" Type="http://schemas.openxmlformats.org/officeDocument/2006/relationships/slide" Target="slides/slide103.xml"/><Relationship Id="rId557" Type="http://schemas.openxmlformats.org/officeDocument/2006/relationships/slide" Target="slides/slide548.xml"/><Relationship Id="rId764" Type="http://schemas.openxmlformats.org/officeDocument/2006/relationships/slide" Target="slides/slide755.xml"/><Relationship Id="rId971" Type="http://schemas.openxmlformats.org/officeDocument/2006/relationships/slide" Target="slides/slide962.xml"/><Relationship Id="rId1394" Type="http://schemas.openxmlformats.org/officeDocument/2006/relationships/slide" Target="slides/slide1385.xml"/><Relationship Id="rId1699" Type="http://schemas.openxmlformats.org/officeDocument/2006/relationships/slide" Target="slides/slide1690.xml"/><Relationship Id="rId2000" Type="http://schemas.openxmlformats.org/officeDocument/2006/relationships/slide" Target="slides/slide1991.xml"/><Relationship Id="rId417" Type="http://schemas.openxmlformats.org/officeDocument/2006/relationships/slide" Target="slides/slide408.xml"/><Relationship Id="rId624" Type="http://schemas.openxmlformats.org/officeDocument/2006/relationships/slide" Target="slides/slide615.xml"/><Relationship Id="rId831" Type="http://schemas.openxmlformats.org/officeDocument/2006/relationships/slide" Target="slides/slide822.xml"/><Relationship Id="rId1047" Type="http://schemas.openxmlformats.org/officeDocument/2006/relationships/slide" Target="slides/slide1038.xml"/><Relationship Id="rId1254" Type="http://schemas.openxmlformats.org/officeDocument/2006/relationships/slide" Target="slides/slide1245.xml"/><Relationship Id="rId1461" Type="http://schemas.openxmlformats.org/officeDocument/2006/relationships/slide" Target="slides/slide1452.xml"/><Relationship Id="rId929" Type="http://schemas.openxmlformats.org/officeDocument/2006/relationships/slide" Target="slides/slide920.xml"/><Relationship Id="rId1114" Type="http://schemas.openxmlformats.org/officeDocument/2006/relationships/slide" Target="slides/slide1105.xml"/><Relationship Id="rId1321" Type="http://schemas.openxmlformats.org/officeDocument/2006/relationships/slide" Target="slides/slide1312.xml"/><Relationship Id="rId1559" Type="http://schemas.openxmlformats.org/officeDocument/2006/relationships/slide" Target="slides/slide1550.xml"/><Relationship Id="rId1766" Type="http://schemas.openxmlformats.org/officeDocument/2006/relationships/slide" Target="slides/slide1757.xml"/><Relationship Id="rId1973" Type="http://schemas.openxmlformats.org/officeDocument/2006/relationships/slide" Target="slides/slide1964.xml"/><Relationship Id="rId58" Type="http://schemas.openxmlformats.org/officeDocument/2006/relationships/slide" Target="slides/slide49.xml"/><Relationship Id="rId1419" Type="http://schemas.openxmlformats.org/officeDocument/2006/relationships/slide" Target="slides/slide1410.xml"/><Relationship Id="rId1626" Type="http://schemas.openxmlformats.org/officeDocument/2006/relationships/slide" Target="slides/slide1617.xml"/><Relationship Id="rId1833" Type="http://schemas.openxmlformats.org/officeDocument/2006/relationships/slide" Target="slides/slide1824.xml"/><Relationship Id="rId1900" Type="http://schemas.openxmlformats.org/officeDocument/2006/relationships/slide" Target="slides/slide1891.xml"/><Relationship Id="rId2095" Type="http://schemas.openxmlformats.org/officeDocument/2006/relationships/slide" Target="slides/slide2086.xml"/><Relationship Id="rId274" Type="http://schemas.openxmlformats.org/officeDocument/2006/relationships/slide" Target="slides/slide265.xml"/><Relationship Id="rId481" Type="http://schemas.openxmlformats.org/officeDocument/2006/relationships/slide" Target="slides/slide472.xml"/><Relationship Id="rId134" Type="http://schemas.openxmlformats.org/officeDocument/2006/relationships/slide" Target="slides/slide125.xml"/><Relationship Id="rId579" Type="http://schemas.openxmlformats.org/officeDocument/2006/relationships/slide" Target="slides/slide570.xml"/><Relationship Id="rId786" Type="http://schemas.openxmlformats.org/officeDocument/2006/relationships/slide" Target="slides/slide777.xml"/><Relationship Id="rId993" Type="http://schemas.openxmlformats.org/officeDocument/2006/relationships/slide" Target="slides/slide984.xml"/><Relationship Id="rId341" Type="http://schemas.openxmlformats.org/officeDocument/2006/relationships/slide" Target="slides/slide332.xml"/><Relationship Id="rId439" Type="http://schemas.openxmlformats.org/officeDocument/2006/relationships/slide" Target="slides/slide430.xml"/><Relationship Id="rId646" Type="http://schemas.openxmlformats.org/officeDocument/2006/relationships/slide" Target="slides/slide637.xml"/><Relationship Id="rId1069" Type="http://schemas.openxmlformats.org/officeDocument/2006/relationships/slide" Target="slides/slide1060.xml"/><Relationship Id="rId1276" Type="http://schemas.openxmlformats.org/officeDocument/2006/relationships/slide" Target="slides/slide1267.xml"/><Relationship Id="rId1483" Type="http://schemas.openxmlformats.org/officeDocument/2006/relationships/slide" Target="slides/slide1474.xml"/><Relationship Id="rId2022" Type="http://schemas.openxmlformats.org/officeDocument/2006/relationships/slide" Target="slides/slide2013.xml"/><Relationship Id="rId201" Type="http://schemas.openxmlformats.org/officeDocument/2006/relationships/slide" Target="slides/slide192.xml"/><Relationship Id="rId506" Type="http://schemas.openxmlformats.org/officeDocument/2006/relationships/slide" Target="slides/slide497.xml"/><Relationship Id="rId853" Type="http://schemas.openxmlformats.org/officeDocument/2006/relationships/slide" Target="slides/slide844.xml"/><Relationship Id="rId1136" Type="http://schemas.openxmlformats.org/officeDocument/2006/relationships/slide" Target="slides/slide1127.xml"/><Relationship Id="rId1690" Type="http://schemas.openxmlformats.org/officeDocument/2006/relationships/slide" Target="slides/slide1681.xml"/><Relationship Id="rId1788" Type="http://schemas.openxmlformats.org/officeDocument/2006/relationships/slide" Target="slides/slide1779.xml"/><Relationship Id="rId1995" Type="http://schemas.openxmlformats.org/officeDocument/2006/relationships/slide" Target="slides/slide1986.xml"/><Relationship Id="rId713" Type="http://schemas.openxmlformats.org/officeDocument/2006/relationships/slide" Target="slides/slide704.xml"/><Relationship Id="rId920" Type="http://schemas.openxmlformats.org/officeDocument/2006/relationships/slide" Target="slides/slide911.xml"/><Relationship Id="rId1343" Type="http://schemas.openxmlformats.org/officeDocument/2006/relationships/slide" Target="slides/slide1334.xml"/><Relationship Id="rId1550" Type="http://schemas.openxmlformats.org/officeDocument/2006/relationships/slide" Target="slides/slide1541.xml"/><Relationship Id="rId1648" Type="http://schemas.openxmlformats.org/officeDocument/2006/relationships/slide" Target="slides/slide1639.xml"/><Relationship Id="rId1203" Type="http://schemas.openxmlformats.org/officeDocument/2006/relationships/slide" Target="slides/slide1194.xml"/><Relationship Id="rId1410" Type="http://schemas.openxmlformats.org/officeDocument/2006/relationships/slide" Target="slides/slide1401.xml"/><Relationship Id="rId1508" Type="http://schemas.openxmlformats.org/officeDocument/2006/relationships/slide" Target="slides/slide1499.xml"/><Relationship Id="rId1855" Type="http://schemas.openxmlformats.org/officeDocument/2006/relationships/slide" Target="slides/slide1846.xml"/><Relationship Id="rId1715" Type="http://schemas.openxmlformats.org/officeDocument/2006/relationships/slide" Target="slides/slide1706.xml"/><Relationship Id="rId1922" Type="http://schemas.openxmlformats.org/officeDocument/2006/relationships/slide" Target="slides/slide1913.xml"/><Relationship Id="rId296" Type="http://schemas.openxmlformats.org/officeDocument/2006/relationships/slide" Target="slides/slide287.xml"/><Relationship Id="rId156" Type="http://schemas.openxmlformats.org/officeDocument/2006/relationships/slide" Target="slides/slide147.xml"/><Relationship Id="rId363" Type="http://schemas.openxmlformats.org/officeDocument/2006/relationships/slide" Target="slides/slide354.xml"/><Relationship Id="rId570" Type="http://schemas.openxmlformats.org/officeDocument/2006/relationships/slide" Target="slides/slide561.xml"/><Relationship Id="rId2044" Type="http://schemas.openxmlformats.org/officeDocument/2006/relationships/slide" Target="slides/slide2035.xml"/><Relationship Id="rId223" Type="http://schemas.openxmlformats.org/officeDocument/2006/relationships/slide" Target="slides/slide214.xml"/><Relationship Id="rId430" Type="http://schemas.openxmlformats.org/officeDocument/2006/relationships/slide" Target="slides/slide421.xml"/><Relationship Id="rId668" Type="http://schemas.openxmlformats.org/officeDocument/2006/relationships/slide" Target="slides/slide659.xml"/><Relationship Id="rId875" Type="http://schemas.openxmlformats.org/officeDocument/2006/relationships/slide" Target="slides/slide866.xml"/><Relationship Id="rId1060" Type="http://schemas.openxmlformats.org/officeDocument/2006/relationships/slide" Target="slides/slide1051.xml"/><Relationship Id="rId1298" Type="http://schemas.openxmlformats.org/officeDocument/2006/relationships/slide" Target="slides/slide1289.xml"/><Relationship Id="rId2111" Type="http://schemas.openxmlformats.org/officeDocument/2006/relationships/slide" Target="slides/slide2102.xml"/><Relationship Id="rId528" Type="http://schemas.openxmlformats.org/officeDocument/2006/relationships/slide" Target="slides/slide519.xml"/><Relationship Id="rId735" Type="http://schemas.openxmlformats.org/officeDocument/2006/relationships/slide" Target="slides/slide726.xml"/><Relationship Id="rId942" Type="http://schemas.openxmlformats.org/officeDocument/2006/relationships/slide" Target="slides/slide933.xml"/><Relationship Id="rId1158" Type="http://schemas.openxmlformats.org/officeDocument/2006/relationships/slide" Target="slides/slide1149.xml"/><Relationship Id="rId1365" Type="http://schemas.openxmlformats.org/officeDocument/2006/relationships/slide" Target="slides/slide1356.xml"/><Relationship Id="rId1572" Type="http://schemas.openxmlformats.org/officeDocument/2006/relationships/slide" Target="slides/slide1563.xml"/><Relationship Id="rId1018" Type="http://schemas.openxmlformats.org/officeDocument/2006/relationships/slide" Target="slides/slide1009.xml"/><Relationship Id="rId1225" Type="http://schemas.openxmlformats.org/officeDocument/2006/relationships/slide" Target="slides/slide1216.xml"/><Relationship Id="rId1432" Type="http://schemas.openxmlformats.org/officeDocument/2006/relationships/slide" Target="slides/slide1423.xml"/><Relationship Id="rId1877" Type="http://schemas.openxmlformats.org/officeDocument/2006/relationships/slide" Target="slides/slide1868.xml"/><Relationship Id="rId71" Type="http://schemas.openxmlformats.org/officeDocument/2006/relationships/slide" Target="slides/slide62.xml"/><Relationship Id="rId802" Type="http://schemas.openxmlformats.org/officeDocument/2006/relationships/slide" Target="slides/slide793.xml"/><Relationship Id="rId1737" Type="http://schemas.openxmlformats.org/officeDocument/2006/relationships/slide" Target="slides/slide1728.xml"/><Relationship Id="rId1944" Type="http://schemas.openxmlformats.org/officeDocument/2006/relationships/slide" Target="slides/slide1935.xml"/><Relationship Id="rId29" Type="http://schemas.openxmlformats.org/officeDocument/2006/relationships/slide" Target="slides/slide20.xml"/><Relationship Id="rId178" Type="http://schemas.openxmlformats.org/officeDocument/2006/relationships/slide" Target="slides/slide169.xml"/><Relationship Id="rId1804" Type="http://schemas.openxmlformats.org/officeDocument/2006/relationships/slide" Target="slides/slide1795.xml"/><Relationship Id="rId385" Type="http://schemas.openxmlformats.org/officeDocument/2006/relationships/slide" Target="slides/slide376.xml"/><Relationship Id="rId592" Type="http://schemas.openxmlformats.org/officeDocument/2006/relationships/slide" Target="slides/slide583.xml"/><Relationship Id="rId2066" Type="http://schemas.openxmlformats.org/officeDocument/2006/relationships/slide" Target="slides/slide2057.xml"/><Relationship Id="rId245" Type="http://schemas.openxmlformats.org/officeDocument/2006/relationships/slide" Target="slides/slide236.xml"/><Relationship Id="rId452" Type="http://schemas.openxmlformats.org/officeDocument/2006/relationships/slide" Target="slides/slide443.xml"/><Relationship Id="rId897" Type="http://schemas.openxmlformats.org/officeDocument/2006/relationships/slide" Target="slides/slide888.xml"/><Relationship Id="rId1082" Type="http://schemas.openxmlformats.org/officeDocument/2006/relationships/slide" Target="slides/slide1073.xml"/><Relationship Id="rId2133" Type="http://schemas.openxmlformats.org/officeDocument/2006/relationships/font" Target="fonts/font2.fntdata"/><Relationship Id="rId105" Type="http://schemas.openxmlformats.org/officeDocument/2006/relationships/slide" Target="slides/slide96.xml"/><Relationship Id="rId312" Type="http://schemas.openxmlformats.org/officeDocument/2006/relationships/slide" Target="slides/slide303.xml"/><Relationship Id="rId757" Type="http://schemas.openxmlformats.org/officeDocument/2006/relationships/slide" Target="slides/slide748.xml"/><Relationship Id="rId964" Type="http://schemas.openxmlformats.org/officeDocument/2006/relationships/slide" Target="slides/slide955.xml"/><Relationship Id="rId1387" Type="http://schemas.openxmlformats.org/officeDocument/2006/relationships/slide" Target="slides/slide1378.xml"/><Relationship Id="rId1594" Type="http://schemas.openxmlformats.org/officeDocument/2006/relationships/slide" Target="slides/slide1585.xml"/><Relationship Id="rId93" Type="http://schemas.openxmlformats.org/officeDocument/2006/relationships/slide" Target="slides/slide84.xml"/><Relationship Id="rId617" Type="http://schemas.openxmlformats.org/officeDocument/2006/relationships/slide" Target="slides/slide608.xml"/><Relationship Id="rId824" Type="http://schemas.openxmlformats.org/officeDocument/2006/relationships/slide" Target="slides/slide815.xml"/><Relationship Id="rId1247" Type="http://schemas.openxmlformats.org/officeDocument/2006/relationships/slide" Target="slides/slide1238.xml"/><Relationship Id="rId1454" Type="http://schemas.openxmlformats.org/officeDocument/2006/relationships/slide" Target="slides/slide1445.xml"/><Relationship Id="rId1661" Type="http://schemas.openxmlformats.org/officeDocument/2006/relationships/slide" Target="slides/slide1652.xml"/><Relationship Id="rId1899" Type="http://schemas.openxmlformats.org/officeDocument/2006/relationships/slide" Target="slides/slide1890.xml"/><Relationship Id="rId1107" Type="http://schemas.openxmlformats.org/officeDocument/2006/relationships/slide" Target="slides/slide1098.xml"/><Relationship Id="rId1314" Type="http://schemas.openxmlformats.org/officeDocument/2006/relationships/slide" Target="slides/slide1305.xml"/><Relationship Id="rId1521" Type="http://schemas.openxmlformats.org/officeDocument/2006/relationships/slide" Target="slides/slide1512.xml"/><Relationship Id="rId1759" Type="http://schemas.openxmlformats.org/officeDocument/2006/relationships/slide" Target="slides/slide1750.xml"/><Relationship Id="rId1966" Type="http://schemas.openxmlformats.org/officeDocument/2006/relationships/slide" Target="slides/slide1957.xml"/><Relationship Id="rId1619" Type="http://schemas.openxmlformats.org/officeDocument/2006/relationships/slide" Target="slides/slide1610.xml"/><Relationship Id="rId1826" Type="http://schemas.openxmlformats.org/officeDocument/2006/relationships/slide" Target="slides/slide1817.xml"/><Relationship Id="rId20" Type="http://schemas.openxmlformats.org/officeDocument/2006/relationships/slide" Target="slides/slide11.xml"/><Relationship Id="rId2088" Type="http://schemas.openxmlformats.org/officeDocument/2006/relationships/slide" Target="slides/slide2079.xml"/><Relationship Id="rId267" Type="http://schemas.openxmlformats.org/officeDocument/2006/relationships/slide" Target="slides/slide258.xml"/><Relationship Id="rId474" Type="http://schemas.openxmlformats.org/officeDocument/2006/relationships/slide" Target="slides/slide465.xml"/><Relationship Id="rId127" Type="http://schemas.openxmlformats.org/officeDocument/2006/relationships/slide" Target="slides/slide118.xml"/><Relationship Id="rId681" Type="http://schemas.openxmlformats.org/officeDocument/2006/relationships/slide" Target="slides/slide672.xml"/><Relationship Id="rId779" Type="http://schemas.openxmlformats.org/officeDocument/2006/relationships/slide" Target="slides/slide770.xml"/><Relationship Id="rId986" Type="http://schemas.openxmlformats.org/officeDocument/2006/relationships/slide" Target="slides/slide977.xml"/><Relationship Id="rId334" Type="http://schemas.openxmlformats.org/officeDocument/2006/relationships/slide" Target="slides/slide325.xml"/><Relationship Id="rId541" Type="http://schemas.openxmlformats.org/officeDocument/2006/relationships/slide" Target="slides/slide532.xml"/><Relationship Id="rId639" Type="http://schemas.openxmlformats.org/officeDocument/2006/relationships/slide" Target="slides/slide630.xml"/><Relationship Id="rId1171" Type="http://schemas.openxmlformats.org/officeDocument/2006/relationships/slide" Target="slides/slide1162.xml"/><Relationship Id="rId1269" Type="http://schemas.openxmlformats.org/officeDocument/2006/relationships/slide" Target="slides/slide1260.xml"/><Relationship Id="rId1476" Type="http://schemas.openxmlformats.org/officeDocument/2006/relationships/slide" Target="slides/slide1467.xml"/><Relationship Id="rId2015" Type="http://schemas.openxmlformats.org/officeDocument/2006/relationships/slide" Target="slides/slide2006.xml"/><Relationship Id="rId401" Type="http://schemas.openxmlformats.org/officeDocument/2006/relationships/slide" Target="slides/slide392.xml"/><Relationship Id="rId846" Type="http://schemas.openxmlformats.org/officeDocument/2006/relationships/slide" Target="slides/slide837.xml"/><Relationship Id="rId1031" Type="http://schemas.openxmlformats.org/officeDocument/2006/relationships/slide" Target="slides/slide1022.xml"/><Relationship Id="rId1129" Type="http://schemas.openxmlformats.org/officeDocument/2006/relationships/slide" Target="slides/slide1120.xml"/><Relationship Id="rId1683" Type="http://schemas.openxmlformats.org/officeDocument/2006/relationships/slide" Target="slides/slide1674.xml"/><Relationship Id="rId1890" Type="http://schemas.openxmlformats.org/officeDocument/2006/relationships/slide" Target="slides/slide1881.xml"/><Relationship Id="rId1988" Type="http://schemas.openxmlformats.org/officeDocument/2006/relationships/slide" Target="slides/slide1979.xml"/><Relationship Id="rId706" Type="http://schemas.openxmlformats.org/officeDocument/2006/relationships/slide" Target="slides/slide697.xml"/><Relationship Id="rId913" Type="http://schemas.openxmlformats.org/officeDocument/2006/relationships/slide" Target="slides/slide904.xml"/><Relationship Id="rId1336" Type="http://schemas.openxmlformats.org/officeDocument/2006/relationships/slide" Target="slides/slide1327.xml"/><Relationship Id="rId1543" Type="http://schemas.openxmlformats.org/officeDocument/2006/relationships/slide" Target="slides/slide1534.xml"/><Relationship Id="rId1750" Type="http://schemas.openxmlformats.org/officeDocument/2006/relationships/slide" Target="slides/slide1741.xml"/><Relationship Id="rId42" Type="http://schemas.openxmlformats.org/officeDocument/2006/relationships/slide" Target="slides/slide33.xml"/><Relationship Id="rId1403" Type="http://schemas.openxmlformats.org/officeDocument/2006/relationships/slide" Target="slides/slide1394.xml"/><Relationship Id="rId1610" Type="http://schemas.openxmlformats.org/officeDocument/2006/relationships/slide" Target="slides/slide1601.xml"/><Relationship Id="rId1848" Type="http://schemas.openxmlformats.org/officeDocument/2006/relationships/slide" Target="slides/slide1839.xml"/><Relationship Id="rId191" Type="http://schemas.openxmlformats.org/officeDocument/2006/relationships/slide" Target="slides/slide182.xml"/><Relationship Id="rId1708" Type="http://schemas.openxmlformats.org/officeDocument/2006/relationships/slide" Target="slides/slide1699.xml"/><Relationship Id="rId1915" Type="http://schemas.openxmlformats.org/officeDocument/2006/relationships/slide" Target="slides/slide1906.xml"/><Relationship Id="rId289" Type="http://schemas.openxmlformats.org/officeDocument/2006/relationships/slide" Target="slides/slide280.xml"/><Relationship Id="rId496" Type="http://schemas.openxmlformats.org/officeDocument/2006/relationships/slide" Target="slides/slide487.xml"/><Relationship Id="rId149" Type="http://schemas.openxmlformats.org/officeDocument/2006/relationships/slide" Target="slides/slide140.xml"/><Relationship Id="rId356" Type="http://schemas.openxmlformats.org/officeDocument/2006/relationships/slide" Target="slides/slide347.xml"/><Relationship Id="rId563" Type="http://schemas.openxmlformats.org/officeDocument/2006/relationships/slide" Target="slides/slide554.xml"/><Relationship Id="rId770" Type="http://schemas.openxmlformats.org/officeDocument/2006/relationships/slide" Target="slides/slide761.xml"/><Relationship Id="rId1193" Type="http://schemas.openxmlformats.org/officeDocument/2006/relationships/slide" Target="slides/slide1184.xml"/><Relationship Id="rId2037" Type="http://schemas.openxmlformats.org/officeDocument/2006/relationships/slide" Target="slides/slide2028.xml"/><Relationship Id="rId216" Type="http://schemas.openxmlformats.org/officeDocument/2006/relationships/slide" Target="slides/slide207.xml"/><Relationship Id="rId423" Type="http://schemas.openxmlformats.org/officeDocument/2006/relationships/slide" Target="slides/slide414.xml"/><Relationship Id="rId868" Type="http://schemas.openxmlformats.org/officeDocument/2006/relationships/slide" Target="slides/slide859.xml"/><Relationship Id="rId1053" Type="http://schemas.openxmlformats.org/officeDocument/2006/relationships/slide" Target="slides/slide1044.xml"/><Relationship Id="rId1260" Type="http://schemas.openxmlformats.org/officeDocument/2006/relationships/slide" Target="slides/slide1251.xml"/><Relationship Id="rId1498" Type="http://schemas.openxmlformats.org/officeDocument/2006/relationships/slide" Target="slides/slide1489.xml"/><Relationship Id="rId2104" Type="http://schemas.openxmlformats.org/officeDocument/2006/relationships/slide" Target="slides/slide2095.xml"/><Relationship Id="rId630" Type="http://schemas.openxmlformats.org/officeDocument/2006/relationships/slide" Target="slides/slide621.xml"/><Relationship Id="rId728" Type="http://schemas.openxmlformats.org/officeDocument/2006/relationships/slide" Target="slides/slide719.xml"/><Relationship Id="rId935" Type="http://schemas.openxmlformats.org/officeDocument/2006/relationships/slide" Target="slides/slide926.xml"/><Relationship Id="rId1358" Type="http://schemas.openxmlformats.org/officeDocument/2006/relationships/slide" Target="slides/slide1349.xml"/><Relationship Id="rId1565" Type="http://schemas.openxmlformats.org/officeDocument/2006/relationships/slide" Target="slides/slide1556.xml"/><Relationship Id="rId1772" Type="http://schemas.openxmlformats.org/officeDocument/2006/relationships/slide" Target="slides/slide1763.xml"/><Relationship Id="rId64" Type="http://schemas.openxmlformats.org/officeDocument/2006/relationships/slide" Target="slides/slide55.xml"/><Relationship Id="rId1120" Type="http://schemas.openxmlformats.org/officeDocument/2006/relationships/slide" Target="slides/slide1111.xml"/><Relationship Id="rId1218" Type="http://schemas.openxmlformats.org/officeDocument/2006/relationships/slide" Target="slides/slide1209.xml"/><Relationship Id="rId1425" Type="http://schemas.openxmlformats.org/officeDocument/2006/relationships/slide" Target="slides/slide1416.xml"/><Relationship Id="rId1632" Type="http://schemas.openxmlformats.org/officeDocument/2006/relationships/slide" Target="slides/slide1623.xml"/><Relationship Id="rId1937" Type="http://schemas.openxmlformats.org/officeDocument/2006/relationships/slide" Target="slides/slide1928.xml"/><Relationship Id="rId280" Type="http://schemas.openxmlformats.org/officeDocument/2006/relationships/slide" Target="slides/slide271.xml"/><Relationship Id="rId140" Type="http://schemas.openxmlformats.org/officeDocument/2006/relationships/slide" Target="slides/slide131.xml"/><Relationship Id="rId378" Type="http://schemas.openxmlformats.org/officeDocument/2006/relationships/slide" Target="slides/slide369.xml"/><Relationship Id="rId585" Type="http://schemas.openxmlformats.org/officeDocument/2006/relationships/slide" Target="slides/slide576.xml"/><Relationship Id="rId792" Type="http://schemas.openxmlformats.org/officeDocument/2006/relationships/slide" Target="slides/slide783.xml"/><Relationship Id="rId2059" Type="http://schemas.openxmlformats.org/officeDocument/2006/relationships/slide" Target="slides/slide2050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29.xml"/><Relationship Id="rId445" Type="http://schemas.openxmlformats.org/officeDocument/2006/relationships/slide" Target="slides/slide436.xml"/><Relationship Id="rId652" Type="http://schemas.openxmlformats.org/officeDocument/2006/relationships/slide" Target="slides/slide643.xml"/><Relationship Id="rId1075" Type="http://schemas.openxmlformats.org/officeDocument/2006/relationships/slide" Target="slides/slide1066.xml"/><Relationship Id="rId1282" Type="http://schemas.openxmlformats.org/officeDocument/2006/relationships/slide" Target="slides/slide1273.xml"/><Relationship Id="rId2126" Type="http://schemas.openxmlformats.org/officeDocument/2006/relationships/slide" Target="slides/slide2117.xml"/><Relationship Id="rId305" Type="http://schemas.openxmlformats.org/officeDocument/2006/relationships/slide" Target="slides/slide296.xml"/><Relationship Id="rId512" Type="http://schemas.openxmlformats.org/officeDocument/2006/relationships/slide" Target="slides/slide503.xml"/><Relationship Id="rId957" Type="http://schemas.openxmlformats.org/officeDocument/2006/relationships/slide" Target="slides/slide948.xml"/><Relationship Id="rId1142" Type="http://schemas.openxmlformats.org/officeDocument/2006/relationships/slide" Target="slides/slide1133.xml"/><Relationship Id="rId1587" Type="http://schemas.openxmlformats.org/officeDocument/2006/relationships/slide" Target="slides/slide1578.xml"/><Relationship Id="rId1794" Type="http://schemas.openxmlformats.org/officeDocument/2006/relationships/slide" Target="slides/slide1785.xml"/><Relationship Id="rId86" Type="http://schemas.openxmlformats.org/officeDocument/2006/relationships/slide" Target="slides/slide77.xml"/><Relationship Id="rId817" Type="http://schemas.openxmlformats.org/officeDocument/2006/relationships/slide" Target="slides/slide808.xml"/><Relationship Id="rId1002" Type="http://schemas.openxmlformats.org/officeDocument/2006/relationships/slide" Target="slides/slide993.xml"/><Relationship Id="rId1447" Type="http://schemas.openxmlformats.org/officeDocument/2006/relationships/slide" Target="slides/slide1438.xml"/><Relationship Id="rId1654" Type="http://schemas.openxmlformats.org/officeDocument/2006/relationships/slide" Target="slides/slide1645.xml"/><Relationship Id="rId1861" Type="http://schemas.openxmlformats.org/officeDocument/2006/relationships/slide" Target="slides/slide1852.xml"/><Relationship Id="rId1307" Type="http://schemas.openxmlformats.org/officeDocument/2006/relationships/slide" Target="slides/slide1298.xml"/><Relationship Id="rId1514" Type="http://schemas.openxmlformats.org/officeDocument/2006/relationships/slide" Target="slides/slide1505.xml"/><Relationship Id="rId1721" Type="http://schemas.openxmlformats.org/officeDocument/2006/relationships/slide" Target="slides/slide1712.xml"/><Relationship Id="rId1959" Type="http://schemas.openxmlformats.org/officeDocument/2006/relationships/slide" Target="slides/slide1950.xml"/><Relationship Id="rId13" Type="http://schemas.openxmlformats.org/officeDocument/2006/relationships/slide" Target="slides/slide4.xml"/><Relationship Id="rId1819" Type="http://schemas.openxmlformats.org/officeDocument/2006/relationships/slide" Target="slides/slide1810.xml"/><Relationship Id="rId162" Type="http://schemas.openxmlformats.org/officeDocument/2006/relationships/slide" Target="slides/slide153.xml"/><Relationship Id="rId467" Type="http://schemas.openxmlformats.org/officeDocument/2006/relationships/slide" Target="slides/slide458.xml"/><Relationship Id="rId1097" Type="http://schemas.openxmlformats.org/officeDocument/2006/relationships/slide" Target="slides/slide1088.xml"/><Relationship Id="rId2050" Type="http://schemas.openxmlformats.org/officeDocument/2006/relationships/slide" Target="slides/slide2041.xml"/><Relationship Id="rId674" Type="http://schemas.openxmlformats.org/officeDocument/2006/relationships/slide" Target="slides/slide665.xml"/><Relationship Id="rId881" Type="http://schemas.openxmlformats.org/officeDocument/2006/relationships/slide" Target="slides/slide872.xml"/><Relationship Id="rId979" Type="http://schemas.openxmlformats.org/officeDocument/2006/relationships/slide" Target="slides/slide970.xml"/><Relationship Id="rId327" Type="http://schemas.openxmlformats.org/officeDocument/2006/relationships/slide" Target="slides/slide318.xml"/><Relationship Id="rId534" Type="http://schemas.openxmlformats.org/officeDocument/2006/relationships/slide" Target="slides/slide525.xml"/><Relationship Id="rId741" Type="http://schemas.openxmlformats.org/officeDocument/2006/relationships/slide" Target="slides/slide732.xml"/><Relationship Id="rId839" Type="http://schemas.openxmlformats.org/officeDocument/2006/relationships/slide" Target="slides/slide830.xml"/><Relationship Id="rId1164" Type="http://schemas.openxmlformats.org/officeDocument/2006/relationships/slide" Target="slides/slide1155.xml"/><Relationship Id="rId1371" Type="http://schemas.openxmlformats.org/officeDocument/2006/relationships/slide" Target="slides/slide1362.xml"/><Relationship Id="rId1469" Type="http://schemas.openxmlformats.org/officeDocument/2006/relationships/slide" Target="slides/slide1460.xml"/><Relationship Id="rId2008" Type="http://schemas.openxmlformats.org/officeDocument/2006/relationships/slide" Target="slides/slide1999.xml"/><Relationship Id="rId601" Type="http://schemas.openxmlformats.org/officeDocument/2006/relationships/slide" Target="slides/slide592.xml"/><Relationship Id="rId1024" Type="http://schemas.openxmlformats.org/officeDocument/2006/relationships/slide" Target="slides/slide1015.xml"/><Relationship Id="rId1231" Type="http://schemas.openxmlformats.org/officeDocument/2006/relationships/slide" Target="slides/slide1222.xml"/><Relationship Id="rId1676" Type="http://schemas.openxmlformats.org/officeDocument/2006/relationships/slide" Target="slides/slide1667.xml"/><Relationship Id="rId1883" Type="http://schemas.openxmlformats.org/officeDocument/2006/relationships/slide" Target="slides/slide1874.xml"/><Relationship Id="rId906" Type="http://schemas.openxmlformats.org/officeDocument/2006/relationships/slide" Target="slides/slide897.xml"/><Relationship Id="rId1329" Type="http://schemas.openxmlformats.org/officeDocument/2006/relationships/slide" Target="slides/slide1320.xml"/><Relationship Id="rId1536" Type="http://schemas.openxmlformats.org/officeDocument/2006/relationships/slide" Target="slides/slide1527.xml"/><Relationship Id="rId1743" Type="http://schemas.openxmlformats.org/officeDocument/2006/relationships/slide" Target="slides/slide1734.xml"/><Relationship Id="rId1950" Type="http://schemas.openxmlformats.org/officeDocument/2006/relationships/slide" Target="slides/slide1941.xml"/><Relationship Id="rId35" Type="http://schemas.openxmlformats.org/officeDocument/2006/relationships/slide" Target="slides/slide26.xml"/><Relationship Id="rId1603" Type="http://schemas.openxmlformats.org/officeDocument/2006/relationships/slide" Target="slides/slide1594.xml"/><Relationship Id="rId1810" Type="http://schemas.openxmlformats.org/officeDocument/2006/relationships/slide" Target="slides/slide1801.xml"/><Relationship Id="rId184" Type="http://schemas.openxmlformats.org/officeDocument/2006/relationships/slide" Target="slides/slide175.xml"/><Relationship Id="rId391" Type="http://schemas.openxmlformats.org/officeDocument/2006/relationships/slide" Target="slides/slide382.xml"/><Relationship Id="rId1908" Type="http://schemas.openxmlformats.org/officeDocument/2006/relationships/slide" Target="slides/slide1899.xml"/><Relationship Id="rId2072" Type="http://schemas.openxmlformats.org/officeDocument/2006/relationships/slide" Target="slides/slide2063.xml"/><Relationship Id="rId251" Type="http://schemas.openxmlformats.org/officeDocument/2006/relationships/slide" Target="slides/slide242.xml"/><Relationship Id="rId489" Type="http://schemas.openxmlformats.org/officeDocument/2006/relationships/slide" Target="slides/slide480.xml"/><Relationship Id="rId696" Type="http://schemas.openxmlformats.org/officeDocument/2006/relationships/slide" Target="slides/slide687.xml"/><Relationship Id="rId349" Type="http://schemas.openxmlformats.org/officeDocument/2006/relationships/slide" Target="slides/slide340.xml"/><Relationship Id="rId556" Type="http://schemas.openxmlformats.org/officeDocument/2006/relationships/slide" Target="slides/slide547.xml"/><Relationship Id="rId763" Type="http://schemas.openxmlformats.org/officeDocument/2006/relationships/slide" Target="slides/slide754.xml"/><Relationship Id="rId1186" Type="http://schemas.openxmlformats.org/officeDocument/2006/relationships/slide" Target="slides/slide1177.xml"/><Relationship Id="rId1393" Type="http://schemas.openxmlformats.org/officeDocument/2006/relationships/slide" Target="slides/slide1384.xml"/><Relationship Id="rId111" Type="http://schemas.openxmlformats.org/officeDocument/2006/relationships/slide" Target="slides/slide102.xml"/><Relationship Id="rId209" Type="http://schemas.openxmlformats.org/officeDocument/2006/relationships/slide" Target="slides/slide200.xml"/><Relationship Id="rId416" Type="http://schemas.openxmlformats.org/officeDocument/2006/relationships/slide" Target="slides/slide407.xml"/><Relationship Id="rId970" Type="http://schemas.openxmlformats.org/officeDocument/2006/relationships/slide" Target="slides/slide961.xml"/><Relationship Id="rId1046" Type="http://schemas.openxmlformats.org/officeDocument/2006/relationships/slide" Target="slides/slide1037.xml"/><Relationship Id="rId1253" Type="http://schemas.openxmlformats.org/officeDocument/2006/relationships/slide" Target="slides/slide1244.xml"/><Relationship Id="rId1698" Type="http://schemas.openxmlformats.org/officeDocument/2006/relationships/slide" Target="slides/slide1689.xml"/><Relationship Id="rId623" Type="http://schemas.openxmlformats.org/officeDocument/2006/relationships/slide" Target="slides/slide614.xml"/><Relationship Id="rId830" Type="http://schemas.openxmlformats.org/officeDocument/2006/relationships/slide" Target="slides/slide821.xml"/><Relationship Id="rId928" Type="http://schemas.openxmlformats.org/officeDocument/2006/relationships/slide" Target="slides/slide919.xml"/><Relationship Id="rId1460" Type="http://schemas.openxmlformats.org/officeDocument/2006/relationships/slide" Target="slides/slide1451.xml"/><Relationship Id="rId1558" Type="http://schemas.openxmlformats.org/officeDocument/2006/relationships/slide" Target="slides/slide1549.xml"/><Relationship Id="rId1765" Type="http://schemas.openxmlformats.org/officeDocument/2006/relationships/slide" Target="slides/slide1756.xml"/><Relationship Id="rId57" Type="http://schemas.openxmlformats.org/officeDocument/2006/relationships/slide" Target="slides/slide48.xml"/><Relationship Id="rId1113" Type="http://schemas.openxmlformats.org/officeDocument/2006/relationships/slide" Target="slides/slide1104.xml"/><Relationship Id="rId1320" Type="http://schemas.openxmlformats.org/officeDocument/2006/relationships/slide" Target="slides/slide1311.xml"/><Relationship Id="rId1418" Type="http://schemas.openxmlformats.org/officeDocument/2006/relationships/slide" Target="slides/slide1409.xml"/><Relationship Id="rId1972" Type="http://schemas.openxmlformats.org/officeDocument/2006/relationships/slide" Target="slides/slide1963.xml"/><Relationship Id="rId1625" Type="http://schemas.openxmlformats.org/officeDocument/2006/relationships/slide" Target="slides/slide1616.xml"/><Relationship Id="rId1832" Type="http://schemas.openxmlformats.org/officeDocument/2006/relationships/slide" Target="slides/slide1823.xml"/><Relationship Id="rId2094" Type="http://schemas.openxmlformats.org/officeDocument/2006/relationships/slide" Target="slides/slide2085.xml"/><Relationship Id="rId273" Type="http://schemas.openxmlformats.org/officeDocument/2006/relationships/slide" Target="slides/slide264.xml"/><Relationship Id="rId480" Type="http://schemas.openxmlformats.org/officeDocument/2006/relationships/slide" Target="slides/slide471.xml"/><Relationship Id="rId133" Type="http://schemas.openxmlformats.org/officeDocument/2006/relationships/slide" Target="slides/slide124.xml"/><Relationship Id="rId340" Type="http://schemas.openxmlformats.org/officeDocument/2006/relationships/slide" Target="slides/slide331.xml"/><Relationship Id="rId578" Type="http://schemas.openxmlformats.org/officeDocument/2006/relationships/slide" Target="slides/slide569.xml"/><Relationship Id="rId785" Type="http://schemas.openxmlformats.org/officeDocument/2006/relationships/slide" Target="slides/slide776.xml"/><Relationship Id="rId992" Type="http://schemas.openxmlformats.org/officeDocument/2006/relationships/slide" Target="slides/slide983.xml"/><Relationship Id="rId2021" Type="http://schemas.openxmlformats.org/officeDocument/2006/relationships/slide" Target="slides/slide2012.xml"/><Relationship Id="rId200" Type="http://schemas.openxmlformats.org/officeDocument/2006/relationships/slide" Target="slides/slide191.xml"/><Relationship Id="rId438" Type="http://schemas.openxmlformats.org/officeDocument/2006/relationships/slide" Target="slides/slide429.xml"/><Relationship Id="rId645" Type="http://schemas.openxmlformats.org/officeDocument/2006/relationships/slide" Target="slides/slide636.xml"/><Relationship Id="rId852" Type="http://schemas.openxmlformats.org/officeDocument/2006/relationships/slide" Target="slides/slide843.xml"/><Relationship Id="rId1068" Type="http://schemas.openxmlformats.org/officeDocument/2006/relationships/slide" Target="slides/slide1059.xml"/><Relationship Id="rId1275" Type="http://schemas.openxmlformats.org/officeDocument/2006/relationships/slide" Target="slides/slide1266.xml"/><Relationship Id="rId1482" Type="http://schemas.openxmlformats.org/officeDocument/2006/relationships/slide" Target="slides/slide1473.xml"/><Relationship Id="rId2119" Type="http://schemas.openxmlformats.org/officeDocument/2006/relationships/slide" Target="slides/slide2110.xml"/><Relationship Id="rId505" Type="http://schemas.openxmlformats.org/officeDocument/2006/relationships/slide" Target="slides/slide496.xml"/><Relationship Id="rId712" Type="http://schemas.openxmlformats.org/officeDocument/2006/relationships/slide" Target="slides/slide703.xml"/><Relationship Id="rId1135" Type="http://schemas.openxmlformats.org/officeDocument/2006/relationships/slide" Target="slides/slide1126.xml"/><Relationship Id="rId1342" Type="http://schemas.openxmlformats.org/officeDocument/2006/relationships/slide" Target="slides/slide1333.xml"/><Relationship Id="rId1787" Type="http://schemas.openxmlformats.org/officeDocument/2006/relationships/slide" Target="slides/slide1778.xml"/><Relationship Id="rId1994" Type="http://schemas.openxmlformats.org/officeDocument/2006/relationships/slide" Target="slides/slide1985.xml"/><Relationship Id="rId79" Type="http://schemas.openxmlformats.org/officeDocument/2006/relationships/slide" Target="slides/slide70.xml"/><Relationship Id="rId1202" Type="http://schemas.openxmlformats.org/officeDocument/2006/relationships/slide" Target="slides/slide1193.xml"/><Relationship Id="rId1647" Type="http://schemas.openxmlformats.org/officeDocument/2006/relationships/slide" Target="slides/slide1638.xml"/><Relationship Id="rId1854" Type="http://schemas.openxmlformats.org/officeDocument/2006/relationships/slide" Target="slides/slide1845.xml"/><Relationship Id="rId1507" Type="http://schemas.openxmlformats.org/officeDocument/2006/relationships/slide" Target="slides/slide1498.xml"/><Relationship Id="rId1714" Type="http://schemas.openxmlformats.org/officeDocument/2006/relationships/slide" Target="slides/slide1705.xml"/><Relationship Id="rId295" Type="http://schemas.openxmlformats.org/officeDocument/2006/relationships/slide" Target="slides/slide286.xml"/><Relationship Id="rId1921" Type="http://schemas.openxmlformats.org/officeDocument/2006/relationships/slide" Target="slides/slide1912.xml"/><Relationship Id="rId155" Type="http://schemas.openxmlformats.org/officeDocument/2006/relationships/slide" Target="slides/slide146.xml"/><Relationship Id="rId362" Type="http://schemas.openxmlformats.org/officeDocument/2006/relationships/slide" Target="slides/slide353.xml"/><Relationship Id="rId1297" Type="http://schemas.openxmlformats.org/officeDocument/2006/relationships/slide" Target="slides/slide1288.xml"/><Relationship Id="rId2043" Type="http://schemas.openxmlformats.org/officeDocument/2006/relationships/slide" Target="slides/slide2034.xml"/><Relationship Id="rId222" Type="http://schemas.openxmlformats.org/officeDocument/2006/relationships/slide" Target="slides/slide213.xml"/><Relationship Id="rId667" Type="http://schemas.openxmlformats.org/officeDocument/2006/relationships/slide" Target="slides/slide658.xml"/><Relationship Id="rId874" Type="http://schemas.openxmlformats.org/officeDocument/2006/relationships/slide" Target="slides/slide865.xml"/><Relationship Id="rId2110" Type="http://schemas.openxmlformats.org/officeDocument/2006/relationships/slide" Target="slides/slide2101.xml"/><Relationship Id="rId527" Type="http://schemas.openxmlformats.org/officeDocument/2006/relationships/slide" Target="slides/slide518.xml"/><Relationship Id="rId734" Type="http://schemas.openxmlformats.org/officeDocument/2006/relationships/slide" Target="slides/slide725.xml"/><Relationship Id="rId941" Type="http://schemas.openxmlformats.org/officeDocument/2006/relationships/slide" Target="slides/slide932.xml"/><Relationship Id="rId1157" Type="http://schemas.openxmlformats.org/officeDocument/2006/relationships/slide" Target="slides/slide1148.xml"/><Relationship Id="rId1364" Type="http://schemas.openxmlformats.org/officeDocument/2006/relationships/slide" Target="slides/slide1355.xml"/><Relationship Id="rId1571" Type="http://schemas.openxmlformats.org/officeDocument/2006/relationships/slide" Target="slides/slide1562.xml"/><Relationship Id="rId70" Type="http://schemas.openxmlformats.org/officeDocument/2006/relationships/slide" Target="slides/slide61.xml"/><Relationship Id="rId801" Type="http://schemas.openxmlformats.org/officeDocument/2006/relationships/slide" Target="slides/slide792.xml"/><Relationship Id="rId1017" Type="http://schemas.openxmlformats.org/officeDocument/2006/relationships/slide" Target="slides/slide1008.xml"/><Relationship Id="rId1224" Type="http://schemas.openxmlformats.org/officeDocument/2006/relationships/slide" Target="slides/slide1215.xml"/><Relationship Id="rId1431" Type="http://schemas.openxmlformats.org/officeDocument/2006/relationships/slide" Target="slides/slide1422.xml"/><Relationship Id="rId1669" Type="http://schemas.openxmlformats.org/officeDocument/2006/relationships/slide" Target="slides/slide1660.xml"/><Relationship Id="rId1876" Type="http://schemas.openxmlformats.org/officeDocument/2006/relationships/slide" Target="slides/slide1867.xml"/><Relationship Id="rId1529" Type="http://schemas.openxmlformats.org/officeDocument/2006/relationships/slide" Target="slides/slide1520.xml"/><Relationship Id="rId1736" Type="http://schemas.openxmlformats.org/officeDocument/2006/relationships/slide" Target="slides/slide1727.xml"/><Relationship Id="rId1943" Type="http://schemas.openxmlformats.org/officeDocument/2006/relationships/slide" Target="slides/slide1934.xml"/><Relationship Id="rId28" Type="http://schemas.openxmlformats.org/officeDocument/2006/relationships/slide" Target="slides/slide19.xml"/><Relationship Id="rId1803" Type="http://schemas.openxmlformats.org/officeDocument/2006/relationships/slide" Target="slides/slide1794.xml"/><Relationship Id="rId177" Type="http://schemas.openxmlformats.org/officeDocument/2006/relationships/slide" Target="slides/slide168.xml"/><Relationship Id="rId384" Type="http://schemas.openxmlformats.org/officeDocument/2006/relationships/slide" Target="slides/slide375.xml"/><Relationship Id="rId591" Type="http://schemas.openxmlformats.org/officeDocument/2006/relationships/slide" Target="slides/slide582.xml"/><Relationship Id="rId2065" Type="http://schemas.openxmlformats.org/officeDocument/2006/relationships/slide" Target="slides/slide2056.xml"/><Relationship Id="rId244" Type="http://schemas.openxmlformats.org/officeDocument/2006/relationships/slide" Target="slides/slide235.xml"/><Relationship Id="rId689" Type="http://schemas.openxmlformats.org/officeDocument/2006/relationships/slide" Target="slides/slide680.xml"/><Relationship Id="rId896" Type="http://schemas.openxmlformats.org/officeDocument/2006/relationships/slide" Target="slides/slide887.xml"/><Relationship Id="rId1081" Type="http://schemas.openxmlformats.org/officeDocument/2006/relationships/slide" Target="slides/slide1072.xml"/><Relationship Id="rId451" Type="http://schemas.openxmlformats.org/officeDocument/2006/relationships/slide" Target="slides/slide442.xml"/><Relationship Id="rId549" Type="http://schemas.openxmlformats.org/officeDocument/2006/relationships/slide" Target="slides/slide540.xml"/><Relationship Id="rId756" Type="http://schemas.openxmlformats.org/officeDocument/2006/relationships/slide" Target="slides/slide747.xml"/><Relationship Id="rId1179" Type="http://schemas.openxmlformats.org/officeDocument/2006/relationships/slide" Target="slides/slide1170.xml"/><Relationship Id="rId1386" Type="http://schemas.openxmlformats.org/officeDocument/2006/relationships/slide" Target="slides/slide1377.xml"/><Relationship Id="rId1593" Type="http://schemas.openxmlformats.org/officeDocument/2006/relationships/slide" Target="slides/slide1584.xml"/><Relationship Id="rId2132" Type="http://schemas.openxmlformats.org/officeDocument/2006/relationships/font" Target="fonts/font1.fntdata"/><Relationship Id="rId104" Type="http://schemas.openxmlformats.org/officeDocument/2006/relationships/slide" Target="slides/slide95.xml"/><Relationship Id="rId311" Type="http://schemas.openxmlformats.org/officeDocument/2006/relationships/slide" Target="slides/slide302.xml"/><Relationship Id="rId409" Type="http://schemas.openxmlformats.org/officeDocument/2006/relationships/slide" Target="slides/slide400.xml"/><Relationship Id="rId963" Type="http://schemas.openxmlformats.org/officeDocument/2006/relationships/slide" Target="slides/slide954.xml"/><Relationship Id="rId1039" Type="http://schemas.openxmlformats.org/officeDocument/2006/relationships/slide" Target="slides/slide1030.xml"/><Relationship Id="rId1246" Type="http://schemas.openxmlformats.org/officeDocument/2006/relationships/slide" Target="slides/slide1237.xml"/><Relationship Id="rId1898" Type="http://schemas.openxmlformats.org/officeDocument/2006/relationships/slide" Target="slides/slide1889.xml"/><Relationship Id="rId92" Type="http://schemas.openxmlformats.org/officeDocument/2006/relationships/slide" Target="slides/slide83.xml"/><Relationship Id="rId616" Type="http://schemas.openxmlformats.org/officeDocument/2006/relationships/slide" Target="slides/slide607.xml"/><Relationship Id="rId823" Type="http://schemas.openxmlformats.org/officeDocument/2006/relationships/slide" Target="slides/slide814.xml"/><Relationship Id="rId1453" Type="http://schemas.openxmlformats.org/officeDocument/2006/relationships/slide" Target="slides/slide1444.xml"/><Relationship Id="rId1660" Type="http://schemas.openxmlformats.org/officeDocument/2006/relationships/slide" Target="slides/slide1651.xml"/><Relationship Id="rId1758" Type="http://schemas.openxmlformats.org/officeDocument/2006/relationships/slide" Target="slides/slide1749.xml"/><Relationship Id="rId1106" Type="http://schemas.openxmlformats.org/officeDocument/2006/relationships/slide" Target="slides/slide1097.xml"/><Relationship Id="rId1313" Type="http://schemas.openxmlformats.org/officeDocument/2006/relationships/slide" Target="slides/slide1304.xml"/><Relationship Id="rId1520" Type="http://schemas.openxmlformats.org/officeDocument/2006/relationships/slide" Target="slides/slide1511.xml"/><Relationship Id="rId1965" Type="http://schemas.openxmlformats.org/officeDocument/2006/relationships/slide" Target="slides/slide1956.xml"/><Relationship Id="rId1618" Type="http://schemas.openxmlformats.org/officeDocument/2006/relationships/slide" Target="slides/slide1609.xml"/><Relationship Id="rId1825" Type="http://schemas.openxmlformats.org/officeDocument/2006/relationships/slide" Target="slides/slide1816.xml"/><Relationship Id="rId199" Type="http://schemas.openxmlformats.org/officeDocument/2006/relationships/slide" Target="slides/slide190.xml"/><Relationship Id="rId2087" Type="http://schemas.openxmlformats.org/officeDocument/2006/relationships/slide" Target="slides/slide2078.xml"/><Relationship Id="rId266" Type="http://schemas.openxmlformats.org/officeDocument/2006/relationships/slide" Target="slides/slide257.xml"/><Relationship Id="rId473" Type="http://schemas.openxmlformats.org/officeDocument/2006/relationships/slide" Target="slides/slide464.xml"/><Relationship Id="rId680" Type="http://schemas.openxmlformats.org/officeDocument/2006/relationships/slide" Target="slides/slide671.xml"/><Relationship Id="rId126" Type="http://schemas.openxmlformats.org/officeDocument/2006/relationships/slide" Target="slides/slide117.xml"/><Relationship Id="rId333" Type="http://schemas.openxmlformats.org/officeDocument/2006/relationships/slide" Target="slides/slide324.xml"/><Relationship Id="rId540" Type="http://schemas.openxmlformats.org/officeDocument/2006/relationships/slide" Target="slides/slide531.xml"/><Relationship Id="rId778" Type="http://schemas.openxmlformats.org/officeDocument/2006/relationships/slide" Target="slides/slide769.xml"/><Relationship Id="rId985" Type="http://schemas.openxmlformats.org/officeDocument/2006/relationships/slide" Target="slides/slide976.xml"/><Relationship Id="rId1170" Type="http://schemas.openxmlformats.org/officeDocument/2006/relationships/slide" Target="slides/slide1161.xml"/><Relationship Id="rId2014" Type="http://schemas.openxmlformats.org/officeDocument/2006/relationships/slide" Target="slides/slide2005.xml"/><Relationship Id="rId638" Type="http://schemas.openxmlformats.org/officeDocument/2006/relationships/slide" Target="slides/slide629.xml"/><Relationship Id="rId845" Type="http://schemas.openxmlformats.org/officeDocument/2006/relationships/slide" Target="slides/slide836.xml"/><Relationship Id="rId1030" Type="http://schemas.openxmlformats.org/officeDocument/2006/relationships/slide" Target="slides/slide1021.xml"/><Relationship Id="rId1268" Type="http://schemas.openxmlformats.org/officeDocument/2006/relationships/slide" Target="slides/slide1259.xml"/><Relationship Id="rId1475" Type="http://schemas.openxmlformats.org/officeDocument/2006/relationships/slide" Target="slides/slide1466.xml"/><Relationship Id="rId1682" Type="http://schemas.openxmlformats.org/officeDocument/2006/relationships/slide" Target="slides/slide1673.xml"/><Relationship Id="rId400" Type="http://schemas.openxmlformats.org/officeDocument/2006/relationships/slide" Target="slides/slide391.xml"/><Relationship Id="rId705" Type="http://schemas.openxmlformats.org/officeDocument/2006/relationships/slide" Target="slides/slide696.xml"/><Relationship Id="rId1128" Type="http://schemas.openxmlformats.org/officeDocument/2006/relationships/slide" Target="slides/slide1119.xml"/><Relationship Id="rId1335" Type="http://schemas.openxmlformats.org/officeDocument/2006/relationships/slide" Target="slides/slide1326.xml"/><Relationship Id="rId1542" Type="http://schemas.openxmlformats.org/officeDocument/2006/relationships/slide" Target="slides/slide1533.xml"/><Relationship Id="rId1987" Type="http://schemas.openxmlformats.org/officeDocument/2006/relationships/slide" Target="slides/slide1978.xml"/><Relationship Id="rId912" Type="http://schemas.openxmlformats.org/officeDocument/2006/relationships/slide" Target="slides/slide903.xml"/><Relationship Id="rId1847" Type="http://schemas.openxmlformats.org/officeDocument/2006/relationships/slide" Target="slides/slide1838.xml"/><Relationship Id="rId41" Type="http://schemas.openxmlformats.org/officeDocument/2006/relationships/slide" Target="slides/slide32.xml"/><Relationship Id="rId1402" Type="http://schemas.openxmlformats.org/officeDocument/2006/relationships/slide" Target="slides/slide1393.xml"/><Relationship Id="rId1707" Type="http://schemas.openxmlformats.org/officeDocument/2006/relationships/slide" Target="slides/slide1698.xml"/><Relationship Id="rId190" Type="http://schemas.openxmlformats.org/officeDocument/2006/relationships/slide" Target="slides/slide181.xml"/><Relationship Id="rId288" Type="http://schemas.openxmlformats.org/officeDocument/2006/relationships/slide" Target="slides/slide279.xml"/><Relationship Id="rId1914" Type="http://schemas.openxmlformats.org/officeDocument/2006/relationships/slide" Target="slides/slide1905.xml"/><Relationship Id="rId495" Type="http://schemas.openxmlformats.org/officeDocument/2006/relationships/slide" Target="slides/slide486.xml"/><Relationship Id="rId148" Type="http://schemas.openxmlformats.org/officeDocument/2006/relationships/slide" Target="slides/slide139.xml"/><Relationship Id="rId355" Type="http://schemas.openxmlformats.org/officeDocument/2006/relationships/slide" Target="slides/slide346.xml"/><Relationship Id="rId562" Type="http://schemas.openxmlformats.org/officeDocument/2006/relationships/slide" Target="slides/slide553.xml"/><Relationship Id="rId1192" Type="http://schemas.openxmlformats.org/officeDocument/2006/relationships/slide" Target="slides/slide1183.xml"/><Relationship Id="rId2036" Type="http://schemas.openxmlformats.org/officeDocument/2006/relationships/slide" Target="slides/slide2027.xml"/><Relationship Id="rId215" Type="http://schemas.openxmlformats.org/officeDocument/2006/relationships/slide" Target="slides/slide206.xml"/><Relationship Id="rId422" Type="http://schemas.openxmlformats.org/officeDocument/2006/relationships/slide" Target="slides/slide413.xml"/><Relationship Id="rId867" Type="http://schemas.openxmlformats.org/officeDocument/2006/relationships/slide" Target="slides/slide858.xml"/><Relationship Id="rId1052" Type="http://schemas.openxmlformats.org/officeDocument/2006/relationships/slide" Target="slides/slide1043.xml"/><Relationship Id="rId1497" Type="http://schemas.openxmlformats.org/officeDocument/2006/relationships/slide" Target="slides/slide1488.xml"/><Relationship Id="rId2103" Type="http://schemas.openxmlformats.org/officeDocument/2006/relationships/slide" Target="slides/slide2094.xml"/><Relationship Id="rId727" Type="http://schemas.openxmlformats.org/officeDocument/2006/relationships/slide" Target="slides/slide718.xml"/><Relationship Id="rId934" Type="http://schemas.openxmlformats.org/officeDocument/2006/relationships/slide" Target="slides/slide925.xml"/><Relationship Id="rId1357" Type="http://schemas.openxmlformats.org/officeDocument/2006/relationships/slide" Target="slides/slide1348.xml"/><Relationship Id="rId1564" Type="http://schemas.openxmlformats.org/officeDocument/2006/relationships/slide" Target="slides/slide1555.xml"/><Relationship Id="rId1771" Type="http://schemas.openxmlformats.org/officeDocument/2006/relationships/slide" Target="slides/slide1762.xml"/><Relationship Id="rId63" Type="http://schemas.openxmlformats.org/officeDocument/2006/relationships/slide" Target="slides/slide54.xml"/><Relationship Id="rId1217" Type="http://schemas.openxmlformats.org/officeDocument/2006/relationships/slide" Target="slides/slide1208.xml"/><Relationship Id="rId1424" Type="http://schemas.openxmlformats.org/officeDocument/2006/relationships/slide" Target="slides/slide1415.xml"/><Relationship Id="rId1631" Type="http://schemas.openxmlformats.org/officeDocument/2006/relationships/slide" Target="slides/slide1622.xml"/><Relationship Id="rId1869" Type="http://schemas.openxmlformats.org/officeDocument/2006/relationships/slide" Target="slides/slide1860.xml"/><Relationship Id="rId1729" Type="http://schemas.openxmlformats.org/officeDocument/2006/relationships/slide" Target="slides/slide1720.xml"/><Relationship Id="rId1936" Type="http://schemas.openxmlformats.org/officeDocument/2006/relationships/slide" Target="slides/slide1927.xml"/><Relationship Id="rId377" Type="http://schemas.openxmlformats.org/officeDocument/2006/relationships/slide" Target="slides/slide368.xml"/><Relationship Id="rId584" Type="http://schemas.openxmlformats.org/officeDocument/2006/relationships/slide" Target="slides/slide575.xml"/><Relationship Id="rId2058" Type="http://schemas.openxmlformats.org/officeDocument/2006/relationships/slide" Target="slides/slide2049.xml"/><Relationship Id="rId5" Type="http://schemas.openxmlformats.org/officeDocument/2006/relationships/slideMaster" Target="slideMasters/slideMaster5.xml"/><Relationship Id="rId237" Type="http://schemas.openxmlformats.org/officeDocument/2006/relationships/slide" Target="slides/slide228.xml"/><Relationship Id="rId791" Type="http://schemas.openxmlformats.org/officeDocument/2006/relationships/slide" Target="slides/slide782.xml"/><Relationship Id="rId889" Type="http://schemas.openxmlformats.org/officeDocument/2006/relationships/slide" Target="slides/slide880.xml"/><Relationship Id="rId1074" Type="http://schemas.openxmlformats.org/officeDocument/2006/relationships/slide" Target="slides/slide1065.xml"/><Relationship Id="rId444" Type="http://schemas.openxmlformats.org/officeDocument/2006/relationships/slide" Target="slides/slide435.xml"/><Relationship Id="rId651" Type="http://schemas.openxmlformats.org/officeDocument/2006/relationships/slide" Target="slides/slide642.xml"/><Relationship Id="rId749" Type="http://schemas.openxmlformats.org/officeDocument/2006/relationships/slide" Target="slides/slide740.xml"/><Relationship Id="rId1281" Type="http://schemas.openxmlformats.org/officeDocument/2006/relationships/slide" Target="slides/slide1272.xml"/><Relationship Id="rId1379" Type="http://schemas.openxmlformats.org/officeDocument/2006/relationships/slide" Target="slides/slide1370.xml"/><Relationship Id="rId1586" Type="http://schemas.openxmlformats.org/officeDocument/2006/relationships/slide" Target="slides/slide1577.xml"/><Relationship Id="rId2125" Type="http://schemas.openxmlformats.org/officeDocument/2006/relationships/slide" Target="slides/slide2116.xml"/><Relationship Id="rId304" Type="http://schemas.openxmlformats.org/officeDocument/2006/relationships/slide" Target="slides/slide295.xml"/><Relationship Id="rId511" Type="http://schemas.openxmlformats.org/officeDocument/2006/relationships/slide" Target="slides/slide502.xml"/><Relationship Id="rId609" Type="http://schemas.openxmlformats.org/officeDocument/2006/relationships/slide" Target="slides/slide600.xml"/><Relationship Id="rId956" Type="http://schemas.openxmlformats.org/officeDocument/2006/relationships/slide" Target="slides/slide947.xml"/><Relationship Id="rId1141" Type="http://schemas.openxmlformats.org/officeDocument/2006/relationships/slide" Target="slides/slide1132.xml"/><Relationship Id="rId1239" Type="http://schemas.openxmlformats.org/officeDocument/2006/relationships/slide" Target="slides/slide1230.xml"/><Relationship Id="rId1793" Type="http://schemas.openxmlformats.org/officeDocument/2006/relationships/slide" Target="slides/slide1784.xml"/><Relationship Id="rId85" Type="http://schemas.openxmlformats.org/officeDocument/2006/relationships/slide" Target="slides/slide76.xml"/><Relationship Id="rId816" Type="http://schemas.openxmlformats.org/officeDocument/2006/relationships/slide" Target="slides/slide807.xml"/><Relationship Id="rId1001" Type="http://schemas.openxmlformats.org/officeDocument/2006/relationships/slide" Target="slides/slide992.xml"/><Relationship Id="rId1446" Type="http://schemas.openxmlformats.org/officeDocument/2006/relationships/slide" Target="slides/slide1437.xml"/><Relationship Id="rId1653" Type="http://schemas.openxmlformats.org/officeDocument/2006/relationships/slide" Target="slides/slide1644.xml"/><Relationship Id="rId1860" Type="http://schemas.openxmlformats.org/officeDocument/2006/relationships/slide" Target="slides/slide1851.xml"/><Relationship Id="rId1306" Type="http://schemas.openxmlformats.org/officeDocument/2006/relationships/slide" Target="slides/slide1297.xml"/><Relationship Id="rId1513" Type="http://schemas.openxmlformats.org/officeDocument/2006/relationships/slide" Target="slides/slide1504.xml"/><Relationship Id="rId1720" Type="http://schemas.openxmlformats.org/officeDocument/2006/relationships/slide" Target="slides/slide1711.xml"/><Relationship Id="rId1958" Type="http://schemas.openxmlformats.org/officeDocument/2006/relationships/slide" Target="slides/slide1949.xml"/><Relationship Id="rId12" Type="http://schemas.openxmlformats.org/officeDocument/2006/relationships/slide" Target="slides/slide3.xml"/><Relationship Id="rId1818" Type="http://schemas.openxmlformats.org/officeDocument/2006/relationships/slide" Target="slides/slide1809.xml"/><Relationship Id="rId161" Type="http://schemas.openxmlformats.org/officeDocument/2006/relationships/slide" Target="slides/slide152.xml"/><Relationship Id="rId399" Type="http://schemas.openxmlformats.org/officeDocument/2006/relationships/slide" Target="slides/slide390.xml"/><Relationship Id="rId259" Type="http://schemas.openxmlformats.org/officeDocument/2006/relationships/slide" Target="slides/slide250.xml"/><Relationship Id="rId466" Type="http://schemas.openxmlformats.org/officeDocument/2006/relationships/slide" Target="slides/slide457.xml"/><Relationship Id="rId673" Type="http://schemas.openxmlformats.org/officeDocument/2006/relationships/slide" Target="slides/slide664.xml"/><Relationship Id="rId880" Type="http://schemas.openxmlformats.org/officeDocument/2006/relationships/slide" Target="slides/slide871.xml"/><Relationship Id="rId1096" Type="http://schemas.openxmlformats.org/officeDocument/2006/relationships/slide" Target="slides/slide1087.xml"/><Relationship Id="rId119" Type="http://schemas.openxmlformats.org/officeDocument/2006/relationships/slide" Target="slides/slide110.xml"/><Relationship Id="rId326" Type="http://schemas.openxmlformats.org/officeDocument/2006/relationships/slide" Target="slides/slide317.xml"/><Relationship Id="rId533" Type="http://schemas.openxmlformats.org/officeDocument/2006/relationships/slide" Target="slides/slide524.xml"/><Relationship Id="rId978" Type="http://schemas.openxmlformats.org/officeDocument/2006/relationships/slide" Target="slides/slide969.xml"/><Relationship Id="rId1163" Type="http://schemas.openxmlformats.org/officeDocument/2006/relationships/slide" Target="slides/slide1154.xml"/><Relationship Id="rId1370" Type="http://schemas.openxmlformats.org/officeDocument/2006/relationships/slide" Target="slides/slide1361.xml"/><Relationship Id="rId2007" Type="http://schemas.openxmlformats.org/officeDocument/2006/relationships/slide" Target="slides/slide1998.xml"/><Relationship Id="rId740" Type="http://schemas.openxmlformats.org/officeDocument/2006/relationships/slide" Target="slides/slide731.xml"/><Relationship Id="rId838" Type="http://schemas.openxmlformats.org/officeDocument/2006/relationships/slide" Target="slides/slide829.xml"/><Relationship Id="rId1023" Type="http://schemas.openxmlformats.org/officeDocument/2006/relationships/slide" Target="slides/slide1014.xml"/><Relationship Id="rId1468" Type="http://schemas.openxmlformats.org/officeDocument/2006/relationships/slide" Target="slides/slide1459.xml"/><Relationship Id="rId1675" Type="http://schemas.openxmlformats.org/officeDocument/2006/relationships/slide" Target="slides/slide1666.xml"/><Relationship Id="rId1882" Type="http://schemas.openxmlformats.org/officeDocument/2006/relationships/slide" Target="slides/slide1873.xml"/><Relationship Id="rId600" Type="http://schemas.openxmlformats.org/officeDocument/2006/relationships/slide" Target="slides/slide591.xml"/><Relationship Id="rId1230" Type="http://schemas.openxmlformats.org/officeDocument/2006/relationships/slide" Target="slides/slide1221.xml"/><Relationship Id="rId1328" Type="http://schemas.openxmlformats.org/officeDocument/2006/relationships/slide" Target="slides/slide1319.xml"/><Relationship Id="rId1535" Type="http://schemas.openxmlformats.org/officeDocument/2006/relationships/slide" Target="slides/slide1526.xml"/><Relationship Id="rId905" Type="http://schemas.openxmlformats.org/officeDocument/2006/relationships/slide" Target="slides/slide896.xml"/><Relationship Id="rId1742" Type="http://schemas.openxmlformats.org/officeDocument/2006/relationships/slide" Target="slides/slide1733.xml"/><Relationship Id="rId34" Type="http://schemas.openxmlformats.org/officeDocument/2006/relationships/slide" Target="slides/slide25.xml"/><Relationship Id="rId1602" Type="http://schemas.openxmlformats.org/officeDocument/2006/relationships/slide" Target="slides/slide1593.xml"/><Relationship Id="rId183" Type="http://schemas.openxmlformats.org/officeDocument/2006/relationships/slide" Target="slides/slide174.xml"/><Relationship Id="rId390" Type="http://schemas.openxmlformats.org/officeDocument/2006/relationships/slide" Target="slides/slide381.xml"/><Relationship Id="rId1907" Type="http://schemas.openxmlformats.org/officeDocument/2006/relationships/slide" Target="slides/slide1898.xml"/><Relationship Id="rId2071" Type="http://schemas.openxmlformats.org/officeDocument/2006/relationships/slide" Target="slides/slide2062.xml"/><Relationship Id="rId250" Type="http://schemas.openxmlformats.org/officeDocument/2006/relationships/slide" Target="slides/slide241.xml"/><Relationship Id="rId488" Type="http://schemas.openxmlformats.org/officeDocument/2006/relationships/slide" Target="slides/slide479.xml"/><Relationship Id="rId695" Type="http://schemas.openxmlformats.org/officeDocument/2006/relationships/slide" Target="slides/slide686.xml"/><Relationship Id="rId110" Type="http://schemas.openxmlformats.org/officeDocument/2006/relationships/slide" Target="slides/slide101.xml"/><Relationship Id="rId348" Type="http://schemas.openxmlformats.org/officeDocument/2006/relationships/slide" Target="slides/slide339.xml"/><Relationship Id="rId555" Type="http://schemas.openxmlformats.org/officeDocument/2006/relationships/slide" Target="slides/slide546.xml"/><Relationship Id="rId762" Type="http://schemas.openxmlformats.org/officeDocument/2006/relationships/slide" Target="slides/slide753.xml"/><Relationship Id="rId1185" Type="http://schemas.openxmlformats.org/officeDocument/2006/relationships/slide" Target="slides/slide1176.xml"/><Relationship Id="rId1392" Type="http://schemas.openxmlformats.org/officeDocument/2006/relationships/slide" Target="slides/slide1383.xml"/><Relationship Id="rId2029" Type="http://schemas.openxmlformats.org/officeDocument/2006/relationships/slide" Target="slides/slide2020.xml"/><Relationship Id="rId208" Type="http://schemas.openxmlformats.org/officeDocument/2006/relationships/slide" Target="slides/slide199.xml"/><Relationship Id="rId415" Type="http://schemas.openxmlformats.org/officeDocument/2006/relationships/slide" Target="slides/slide406.xml"/><Relationship Id="rId622" Type="http://schemas.openxmlformats.org/officeDocument/2006/relationships/slide" Target="slides/slide613.xml"/><Relationship Id="rId1045" Type="http://schemas.openxmlformats.org/officeDocument/2006/relationships/slide" Target="slides/slide1036.xml"/><Relationship Id="rId1252" Type="http://schemas.openxmlformats.org/officeDocument/2006/relationships/slide" Target="slides/slide1243.xml"/><Relationship Id="rId1697" Type="http://schemas.openxmlformats.org/officeDocument/2006/relationships/slide" Target="slides/slide1688.xml"/><Relationship Id="rId927" Type="http://schemas.openxmlformats.org/officeDocument/2006/relationships/slide" Target="slides/slide918.xml"/><Relationship Id="rId1112" Type="http://schemas.openxmlformats.org/officeDocument/2006/relationships/slide" Target="slides/slide1103.xml"/><Relationship Id="rId1557" Type="http://schemas.openxmlformats.org/officeDocument/2006/relationships/slide" Target="slides/slide1548.xml"/><Relationship Id="rId1764" Type="http://schemas.openxmlformats.org/officeDocument/2006/relationships/slide" Target="slides/slide1755.xml"/><Relationship Id="rId1971" Type="http://schemas.openxmlformats.org/officeDocument/2006/relationships/slide" Target="slides/slide1962.xml"/><Relationship Id="rId56" Type="http://schemas.openxmlformats.org/officeDocument/2006/relationships/slide" Target="slides/slide47.xml"/><Relationship Id="rId1417" Type="http://schemas.openxmlformats.org/officeDocument/2006/relationships/slide" Target="slides/slide1408.xml"/><Relationship Id="rId1624" Type="http://schemas.openxmlformats.org/officeDocument/2006/relationships/slide" Target="slides/slide1615.xml"/><Relationship Id="rId1831" Type="http://schemas.openxmlformats.org/officeDocument/2006/relationships/slide" Target="slides/slide1822.xml"/><Relationship Id="rId1929" Type="http://schemas.openxmlformats.org/officeDocument/2006/relationships/slide" Target="slides/slide1920.xml"/><Relationship Id="rId2093" Type="http://schemas.openxmlformats.org/officeDocument/2006/relationships/slide" Target="slides/slide2084.xml"/><Relationship Id="rId272" Type="http://schemas.openxmlformats.org/officeDocument/2006/relationships/slide" Target="slides/slide263.xml"/><Relationship Id="rId577" Type="http://schemas.openxmlformats.org/officeDocument/2006/relationships/slide" Target="slides/slide568.xml"/><Relationship Id="rId132" Type="http://schemas.openxmlformats.org/officeDocument/2006/relationships/slide" Target="slides/slide123.xml"/><Relationship Id="rId784" Type="http://schemas.openxmlformats.org/officeDocument/2006/relationships/slide" Target="slides/slide775.xml"/><Relationship Id="rId991" Type="http://schemas.openxmlformats.org/officeDocument/2006/relationships/slide" Target="slides/slide982.xml"/><Relationship Id="rId1067" Type="http://schemas.openxmlformats.org/officeDocument/2006/relationships/slide" Target="slides/slide1058.xml"/><Relationship Id="rId2020" Type="http://schemas.openxmlformats.org/officeDocument/2006/relationships/slide" Target="slides/slide2011.xml"/><Relationship Id="rId437" Type="http://schemas.openxmlformats.org/officeDocument/2006/relationships/slide" Target="slides/slide428.xml"/><Relationship Id="rId644" Type="http://schemas.openxmlformats.org/officeDocument/2006/relationships/slide" Target="slides/slide635.xml"/><Relationship Id="rId851" Type="http://schemas.openxmlformats.org/officeDocument/2006/relationships/slide" Target="slides/slide842.xml"/><Relationship Id="rId1274" Type="http://schemas.openxmlformats.org/officeDocument/2006/relationships/slide" Target="slides/slide1265.xml"/><Relationship Id="rId1481" Type="http://schemas.openxmlformats.org/officeDocument/2006/relationships/slide" Target="slides/slide1472.xml"/><Relationship Id="rId1579" Type="http://schemas.openxmlformats.org/officeDocument/2006/relationships/slide" Target="slides/slide1570.xml"/><Relationship Id="rId2118" Type="http://schemas.openxmlformats.org/officeDocument/2006/relationships/slide" Target="slides/slide2109.xml"/><Relationship Id="rId504" Type="http://schemas.openxmlformats.org/officeDocument/2006/relationships/slide" Target="slides/slide495.xml"/><Relationship Id="rId711" Type="http://schemas.openxmlformats.org/officeDocument/2006/relationships/slide" Target="slides/slide702.xml"/><Relationship Id="rId949" Type="http://schemas.openxmlformats.org/officeDocument/2006/relationships/slide" Target="slides/slide940.xml"/><Relationship Id="rId1134" Type="http://schemas.openxmlformats.org/officeDocument/2006/relationships/slide" Target="slides/slide1125.xml"/><Relationship Id="rId1341" Type="http://schemas.openxmlformats.org/officeDocument/2006/relationships/slide" Target="slides/slide1332.xml"/><Relationship Id="rId1786" Type="http://schemas.openxmlformats.org/officeDocument/2006/relationships/slide" Target="slides/slide1777.xml"/><Relationship Id="rId1993" Type="http://schemas.openxmlformats.org/officeDocument/2006/relationships/slide" Target="slides/slide1984.xml"/><Relationship Id="rId78" Type="http://schemas.openxmlformats.org/officeDocument/2006/relationships/slide" Target="slides/slide69.xml"/><Relationship Id="rId809" Type="http://schemas.openxmlformats.org/officeDocument/2006/relationships/slide" Target="slides/slide800.xml"/><Relationship Id="rId1201" Type="http://schemas.openxmlformats.org/officeDocument/2006/relationships/slide" Target="slides/slide1192.xml"/><Relationship Id="rId1439" Type="http://schemas.openxmlformats.org/officeDocument/2006/relationships/slide" Target="slides/slide1430.xml"/><Relationship Id="rId1646" Type="http://schemas.openxmlformats.org/officeDocument/2006/relationships/slide" Target="slides/slide1637.xml"/><Relationship Id="rId1853" Type="http://schemas.openxmlformats.org/officeDocument/2006/relationships/slide" Target="slides/slide1844.xml"/><Relationship Id="rId1506" Type="http://schemas.openxmlformats.org/officeDocument/2006/relationships/slide" Target="slides/slide1497.xml"/><Relationship Id="rId1713" Type="http://schemas.openxmlformats.org/officeDocument/2006/relationships/slide" Target="slides/slide1704.xml"/><Relationship Id="rId1920" Type="http://schemas.openxmlformats.org/officeDocument/2006/relationships/slide" Target="slides/slide1911.xml"/><Relationship Id="rId294" Type="http://schemas.openxmlformats.org/officeDocument/2006/relationships/slide" Target="slides/slide285.xml"/><Relationship Id="rId154" Type="http://schemas.openxmlformats.org/officeDocument/2006/relationships/slide" Target="slides/slide145.xml"/><Relationship Id="rId361" Type="http://schemas.openxmlformats.org/officeDocument/2006/relationships/slide" Target="slides/slide352.xml"/><Relationship Id="rId599" Type="http://schemas.openxmlformats.org/officeDocument/2006/relationships/slide" Target="slides/slide590.xml"/><Relationship Id="rId2042" Type="http://schemas.openxmlformats.org/officeDocument/2006/relationships/slide" Target="slides/slide2033.xml"/><Relationship Id="rId459" Type="http://schemas.openxmlformats.org/officeDocument/2006/relationships/slide" Target="slides/slide450.xml"/><Relationship Id="rId666" Type="http://schemas.openxmlformats.org/officeDocument/2006/relationships/slide" Target="slides/slide657.xml"/><Relationship Id="rId873" Type="http://schemas.openxmlformats.org/officeDocument/2006/relationships/slide" Target="slides/slide864.xml"/><Relationship Id="rId1089" Type="http://schemas.openxmlformats.org/officeDocument/2006/relationships/slide" Target="slides/slide1080.xml"/><Relationship Id="rId1296" Type="http://schemas.openxmlformats.org/officeDocument/2006/relationships/slide" Target="slides/slide1287.xml"/><Relationship Id="rId221" Type="http://schemas.openxmlformats.org/officeDocument/2006/relationships/slide" Target="slides/slide212.xml"/><Relationship Id="rId319" Type="http://schemas.openxmlformats.org/officeDocument/2006/relationships/slide" Target="slides/slide310.xml"/><Relationship Id="rId526" Type="http://schemas.openxmlformats.org/officeDocument/2006/relationships/slide" Target="slides/slide517.xml"/><Relationship Id="rId1156" Type="http://schemas.openxmlformats.org/officeDocument/2006/relationships/slide" Target="slides/slide1147.xml"/><Relationship Id="rId1363" Type="http://schemas.openxmlformats.org/officeDocument/2006/relationships/slide" Target="slides/slide1354.xml"/><Relationship Id="rId733" Type="http://schemas.openxmlformats.org/officeDocument/2006/relationships/slide" Target="slides/slide724.xml"/><Relationship Id="rId940" Type="http://schemas.openxmlformats.org/officeDocument/2006/relationships/slide" Target="slides/slide931.xml"/><Relationship Id="rId1016" Type="http://schemas.openxmlformats.org/officeDocument/2006/relationships/slide" Target="slides/slide1007.xml"/><Relationship Id="rId1570" Type="http://schemas.openxmlformats.org/officeDocument/2006/relationships/slide" Target="slides/slide1561.xml"/><Relationship Id="rId1668" Type="http://schemas.openxmlformats.org/officeDocument/2006/relationships/slide" Target="slides/slide1659.xml"/><Relationship Id="rId1875" Type="http://schemas.openxmlformats.org/officeDocument/2006/relationships/slide" Target="slides/slide1866.xml"/><Relationship Id="rId800" Type="http://schemas.openxmlformats.org/officeDocument/2006/relationships/slide" Target="slides/slide791.xml"/><Relationship Id="rId1223" Type="http://schemas.openxmlformats.org/officeDocument/2006/relationships/slide" Target="slides/slide1214.xml"/><Relationship Id="rId1430" Type="http://schemas.openxmlformats.org/officeDocument/2006/relationships/slide" Target="slides/slide1421.xml"/><Relationship Id="rId1528" Type="http://schemas.openxmlformats.org/officeDocument/2006/relationships/slide" Target="slides/slide1519.xml"/><Relationship Id="rId1735" Type="http://schemas.openxmlformats.org/officeDocument/2006/relationships/slide" Target="slides/slide1726.xml"/><Relationship Id="rId1942" Type="http://schemas.openxmlformats.org/officeDocument/2006/relationships/slide" Target="slides/slide1933.xml"/><Relationship Id="rId27" Type="http://schemas.openxmlformats.org/officeDocument/2006/relationships/slide" Target="slides/slide18.xml"/><Relationship Id="rId1802" Type="http://schemas.openxmlformats.org/officeDocument/2006/relationships/slide" Target="slides/slide1793.xml"/><Relationship Id="rId176" Type="http://schemas.openxmlformats.org/officeDocument/2006/relationships/slide" Target="slides/slide167.xml"/><Relationship Id="rId383" Type="http://schemas.openxmlformats.org/officeDocument/2006/relationships/slide" Target="slides/slide374.xml"/><Relationship Id="rId590" Type="http://schemas.openxmlformats.org/officeDocument/2006/relationships/slide" Target="slides/slide581.xml"/><Relationship Id="rId2064" Type="http://schemas.openxmlformats.org/officeDocument/2006/relationships/slide" Target="slides/slide2055.xml"/><Relationship Id="rId243" Type="http://schemas.openxmlformats.org/officeDocument/2006/relationships/slide" Target="slides/slide234.xml"/><Relationship Id="rId450" Type="http://schemas.openxmlformats.org/officeDocument/2006/relationships/slide" Target="slides/slide441.xml"/><Relationship Id="rId688" Type="http://schemas.openxmlformats.org/officeDocument/2006/relationships/slide" Target="slides/slide679.xml"/><Relationship Id="rId895" Type="http://schemas.openxmlformats.org/officeDocument/2006/relationships/slide" Target="slides/slide886.xml"/><Relationship Id="rId1080" Type="http://schemas.openxmlformats.org/officeDocument/2006/relationships/slide" Target="slides/slide1071.xml"/><Relationship Id="rId2131" Type="http://schemas.openxmlformats.org/officeDocument/2006/relationships/notesMaster" Target="notesMasters/notesMaster1.xml"/><Relationship Id="rId103" Type="http://schemas.openxmlformats.org/officeDocument/2006/relationships/slide" Target="slides/slide94.xml"/><Relationship Id="rId310" Type="http://schemas.openxmlformats.org/officeDocument/2006/relationships/slide" Target="slides/slide301.xml"/><Relationship Id="rId548" Type="http://schemas.openxmlformats.org/officeDocument/2006/relationships/slide" Target="slides/slide539.xml"/><Relationship Id="rId755" Type="http://schemas.openxmlformats.org/officeDocument/2006/relationships/slide" Target="slides/slide746.xml"/><Relationship Id="rId962" Type="http://schemas.openxmlformats.org/officeDocument/2006/relationships/slide" Target="slides/slide953.xml"/><Relationship Id="rId1178" Type="http://schemas.openxmlformats.org/officeDocument/2006/relationships/slide" Target="slides/slide1169.xml"/><Relationship Id="rId1385" Type="http://schemas.openxmlformats.org/officeDocument/2006/relationships/slide" Target="slides/slide1376.xml"/><Relationship Id="rId1592" Type="http://schemas.openxmlformats.org/officeDocument/2006/relationships/slide" Target="slides/slide1583.xml"/><Relationship Id="rId91" Type="http://schemas.openxmlformats.org/officeDocument/2006/relationships/slide" Target="slides/slide82.xml"/><Relationship Id="rId408" Type="http://schemas.openxmlformats.org/officeDocument/2006/relationships/slide" Target="slides/slide399.xml"/><Relationship Id="rId615" Type="http://schemas.openxmlformats.org/officeDocument/2006/relationships/slide" Target="slides/slide606.xml"/><Relationship Id="rId822" Type="http://schemas.openxmlformats.org/officeDocument/2006/relationships/slide" Target="slides/slide813.xml"/><Relationship Id="rId1038" Type="http://schemas.openxmlformats.org/officeDocument/2006/relationships/slide" Target="slides/slide1029.xml"/><Relationship Id="rId1245" Type="http://schemas.openxmlformats.org/officeDocument/2006/relationships/slide" Target="slides/slide1236.xml"/><Relationship Id="rId1452" Type="http://schemas.openxmlformats.org/officeDocument/2006/relationships/slide" Target="slides/slide1443.xml"/><Relationship Id="rId1897" Type="http://schemas.openxmlformats.org/officeDocument/2006/relationships/slide" Target="slides/slide1888.xml"/><Relationship Id="rId1105" Type="http://schemas.openxmlformats.org/officeDocument/2006/relationships/slide" Target="slides/slide1096.xml"/><Relationship Id="rId1312" Type="http://schemas.openxmlformats.org/officeDocument/2006/relationships/slide" Target="slides/slide1303.xml"/><Relationship Id="rId1757" Type="http://schemas.openxmlformats.org/officeDocument/2006/relationships/slide" Target="slides/slide1748.xml"/><Relationship Id="rId1964" Type="http://schemas.openxmlformats.org/officeDocument/2006/relationships/slide" Target="slides/slide1955.xml"/><Relationship Id="rId49" Type="http://schemas.openxmlformats.org/officeDocument/2006/relationships/slide" Target="slides/slide40.xml"/><Relationship Id="rId1617" Type="http://schemas.openxmlformats.org/officeDocument/2006/relationships/slide" Target="slides/slide1608.xml"/><Relationship Id="rId1824" Type="http://schemas.openxmlformats.org/officeDocument/2006/relationships/slide" Target="slides/slide1815.xml"/><Relationship Id="rId198" Type="http://schemas.openxmlformats.org/officeDocument/2006/relationships/slide" Target="slides/slide189.xml"/><Relationship Id="rId2086" Type="http://schemas.openxmlformats.org/officeDocument/2006/relationships/slide" Target="slides/slide2077.xml"/><Relationship Id="rId265" Type="http://schemas.openxmlformats.org/officeDocument/2006/relationships/slide" Target="slides/slide256.xml"/><Relationship Id="rId472" Type="http://schemas.openxmlformats.org/officeDocument/2006/relationships/slide" Target="slides/slide463.xml"/><Relationship Id="rId125" Type="http://schemas.openxmlformats.org/officeDocument/2006/relationships/slide" Target="slides/slide116.xml"/><Relationship Id="rId332" Type="http://schemas.openxmlformats.org/officeDocument/2006/relationships/slide" Target="slides/slide323.xml"/><Relationship Id="rId777" Type="http://schemas.openxmlformats.org/officeDocument/2006/relationships/slide" Target="slides/slide768.xml"/><Relationship Id="rId984" Type="http://schemas.openxmlformats.org/officeDocument/2006/relationships/slide" Target="slides/slide975.xml"/><Relationship Id="rId2013" Type="http://schemas.openxmlformats.org/officeDocument/2006/relationships/slide" Target="slides/slide2004.xml"/><Relationship Id="rId637" Type="http://schemas.openxmlformats.org/officeDocument/2006/relationships/slide" Target="slides/slide628.xml"/><Relationship Id="rId844" Type="http://schemas.openxmlformats.org/officeDocument/2006/relationships/slide" Target="slides/slide835.xml"/><Relationship Id="rId1267" Type="http://schemas.openxmlformats.org/officeDocument/2006/relationships/slide" Target="slides/slide1258.xml"/><Relationship Id="rId1474" Type="http://schemas.openxmlformats.org/officeDocument/2006/relationships/slide" Target="slides/slide1465.xml"/><Relationship Id="rId1681" Type="http://schemas.openxmlformats.org/officeDocument/2006/relationships/slide" Target="slides/slide1672.xml"/><Relationship Id="rId704" Type="http://schemas.openxmlformats.org/officeDocument/2006/relationships/slide" Target="slides/slide695.xml"/><Relationship Id="rId911" Type="http://schemas.openxmlformats.org/officeDocument/2006/relationships/slide" Target="slides/slide902.xml"/><Relationship Id="rId1127" Type="http://schemas.openxmlformats.org/officeDocument/2006/relationships/slide" Target="slides/slide1118.xml"/><Relationship Id="rId1334" Type="http://schemas.openxmlformats.org/officeDocument/2006/relationships/slide" Target="slides/slide1325.xml"/><Relationship Id="rId1541" Type="http://schemas.openxmlformats.org/officeDocument/2006/relationships/slide" Target="slides/slide1532.xml"/><Relationship Id="rId1779" Type="http://schemas.openxmlformats.org/officeDocument/2006/relationships/slide" Target="slides/slide1770.xml"/><Relationship Id="rId1986" Type="http://schemas.openxmlformats.org/officeDocument/2006/relationships/slide" Target="slides/slide1977.xml"/><Relationship Id="rId40" Type="http://schemas.openxmlformats.org/officeDocument/2006/relationships/slide" Target="slides/slide31.xml"/><Relationship Id="rId1401" Type="http://schemas.openxmlformats.org/officeDocument/2006/relationships/slide" Target="slides/slide1392.xml"/><Relationship Id="rId1639" Type="http://schemas.openxmlformats.org/officeDocument/2006/relationships/slide" Target="slides/slide1630.xml"/><Relationship Id="rId1846" Type="http://schemas.openxmlformats.org/officeDocument/2006/relationships/slide" Target="slides/slide1837.xml"/><Relationship Id="rId1706" Type="http://schemas.openxmlformats.org/officeDocument/2006/relationships/slide" Target="slides/slide1697.xml"/><Relationship Id="rId1913" Type="http://schemas.openxmlformats.org/officeDocument/2006/relationships/slide" Target="slides/slide1904.xml"/><Relationship Id="rId287" Type="http://schemas.openxmlformats.org/officeDocument/2006/relationships/slide" Target="slides/slide278.xml"/><Relationship Id="rId494" Type="http://schemas.openxmlformats.org/officeDocument/2006/relationships/slide" Target="slides/slide485.xml"/><Relationship Id="rId147" Type="http://schemas.openxmlformats.org/officeDocument/2006/relationships/slide" Target="slides/slide138.xml"/><Relationship Id="rId354" Type="http://schemas.openxmlformats.org/officeDocument/2006/relationships/slide" Target="slides/slide345.xml"/><Relationship Id="rId799" Type="http://schemas.openxmlformats.org/officeDocument/2006/relationships/slide" Target="slides/slide790.xml"/><Relationship Id="rId1191" Type="http://schemas.openxmlformats.org/officeDocument/2006/relationships/slide" Target="slides/slide1182.xml"/><Relationship Id="rId2035" Type="http://schemas.openxmlformats.org/officeDocument/2006/relationships/slide" Target="slides/slide2026.xml"/><Relationship Id="rId561" Type="http://schemas.openxmlformats.org/officeDocument/2006/relationships/slide" Target="slides/slide552.xml"/><Relationship Id="rId659" Type="http://schemas.openxmlformats.org/officeDocument/2006/relationships/slide" Target="slides/slide650.xml"/><Relationship Id="rId866" Type="http://schemas.openxmlformats.org/officeDocument/2006/relationships/slide" Target="slides/slide857.xml"/><Relationship Id="rId1289" Type="http://schemas.openxmlformats.org/officeDocument/2006/relationships/slide" Target="slides/slide1280.xml"/><Relationship Id="rId1496" Type="http://schemas.openxmlformats.org/officeDocument/2006/relationships/slide" Target="slides/slide1487.xml"/><Relationship Id="rId214" Type="http://schemas.openxmlformats.org/officeDocument/2006/relationships/slide" Target="slides/slide205.xml"/><Relationship Id="rId421" Type="http://schemas.openxmlformats.org/officeDocument/2006/relationships/slide" Target="slides/slide412.xml"/><Relationship Id="rId519" Type="http://schemas.openxmlformats.org/officeDocument/2006/relationships/slide" Target="slides/slide510.xml"/><Relationship Id="rId1051" Type="http://schemas.openxmlformats.org/officeDocument/2006/relationships/slide" Target="slides/slide1042.xml"/><Relationship Id="rId1149" Type="http://schemas.openxmlformats.org/officeDocument/2006/relationships/slide" Target="slides/slide1140.xml"/><Relationship Id="rId1356" Type="http://schemas.openxmlformats.org/officeDocument/2006/relationships/slide" Target="slides/slide1347.xml"/><Relationship Id="rId2102" Type="http://schemas.openxmlformats.org/officeDocument/2006/relationships/slide" Target="slides/slide2093.xml"/><Relationship Id="rId726" Type="http://schemas.openxmlformats.org/officeDocument/2006/relationships/slide" Target="slides/slide717.xml"/><Relationship Id="rId933" Type="http://schemas.openxmlformats.org/officeDocument/2006/relationships/slide" Target="slides/slide924.xml"/><Relationship Id="rId1009" Type="http://schemas.openxmlformats.org/officeDocument/2006/relationships/slide" Target="slides/slide1000.xml"/><Relationship Id="rId1563" Type="http://schemas.openxmlformats.org/officeDocument/2006/relationships/slide" Target="slides/slide1554.xml"/><Relationship Id="rId1770" Type="http://schemas.openxmlformats.org/officeDocument/2006/relationships/slide" Target="slides/slide1761.xml"/><Relationship Id="rId1868" Type="http://schemas.openxmlformats.org/officeDocument/2006/relationships/slide" Target="slides/slide1859.xml"/><Relationship Id="rId62" Type="http://schemas.openxmlformats.org/officeDocument/2006/relationships/slide" Target="slides/slide53.xml"/><Relationship Id="rId1216" Type="http://schemas.openxmlformats.org/officeDocument/2006/relationships/slide" Target="slides/slide1207.xml"/><Relationship Id="rId1423" Type="http://schemas.openxmlformats.org/officeDocument/2006/relationships/slide" Target="slides/slide1414.xml"/><Relationship Id="rId1630" Type="http://schemas.openxmlformats.org/officeDocument/2006/relationships/slide" Target="slides/slide1621.xml"/><Relationship Id="rId1728" Type="http://schemas.openxmlformats.org/officeDocument/2006/relationships/slide" Target="slides/slide1719.xml"/><Relationship Id="rId1935" Type="http://schemas.openxmlformats.org/officeDocument/2006/relationships/slide" Target="slides/slide1926.xml"/><Relationship Id="rId169" Type="http://schemas.openxmlformats.org/officeDocument/2006/relationships/slide" Target="slides/slide160.xml"/><Relationship Id="rId376" Type="http://schemas.openxmlformats.org/officeDocument/2006/relationships/slide" Target="slides/slide367.xml"/><Relationship Id="rId583" Type="http://schemas.openxmlformats.org/officeDocument/2006/relationships/slide" Target="slides/slide574.xml"/><Relationship Id="rId790" Type="http://schemas.openxmlformats.org/officeDocument/2006/relationships/slide" Target="slides/slide781.xml"/><Relationship Id="rId2057" Type="http://schemas.openxmlformats.org/officeDocument/2006/relationships/slide" Target="slides/slide2048.xml"/><Relationship Id="rId4" Type="http://schemas.openxmlformats.org/officeDocument/2006/relationships/slideMaster" Target="slideMasters/slideMaster4.xml"/><Relationship Id="rId236" Type="http://schemas.openxmlformats.org/officeDocument/2006/relationships/slide" Target="slides/slide227.xml"/><Relationship Id="rId443" Type="http://schemas.openxmlformats.org/officeDocument/2006/relationships/slide" Target="slides/slide434.xml"/><Relationship Id="rId650" Type="http://schemas.openxmlformats.org/officeDocument/2006/relationships/slide" Target="slides/slide641.xml"/><Relationship Id="rId888" Type="http://schemas.openxmlformats.org/officeDocument/2006/relationships/slide" Target="slides/slide879.xml"/><Relationship Id="rId1073" Type="http://schemas.openxmlformats.org/officeDocument/2006/relationships/slide" Target="slides/slide1064.xml"/><Relationship Id="rId1280" Type="http://schemas.openxmlformats.org/officeDocument/2006/relationships/slide" Target="slides/slide1271.xml"/><Relationship Id="rId2124" Type="http://schemas.openxmlformats.org/officeDocument/2006/relationships/slide" Target="slides/slide2115.xml"/><Relationship Id="rId303" Type="http://schemas.openxmlformats.org/officeDocument/2006/relationships/slide" Target="slides/slide294.xml"/><Relationship Id="rId748" Type="http://schemas.openxmlformats.org/officeDocument/2006/relationships/slide" Target="slides/slide739.xml"/><Relationship Id="rId955" Type="http://schemas.openxmlformats.org/officeDocument/2006/relationships/slide" Target="slides/slide946.xml"/><Relationship Id="rId1140" Type="http://schemas.openxmlformats.org/officeDocument/2006/relationships/slide" Target="slides/slide1131.xml"/><Relationship Id="rId1378" Type="http://schemas.openxmlformats.org/officeDocument/2006/relationships/slide" Target="slides/slide1369.xml"/><Relationship Id="rId1585" Type="http://schemas.openxmlformats.org/officeDocument/2006/relationships/slide" Target="slides/slide1576.xml"/><Relationship Id="rId1792" Type="http://schemas.openxmlformats.org/officeDocument/2006/relationships/slide" Target="slides/slide1783.xml"/><Relationship Id="rId84" Type="http://schemas.openxmlformats.org/officeDocument/2006/relationships/slide" Target="slides/slide75.xml"/><Relationship Id="rId510" Type="http://schemas.openxmlformats.org/officeDocument/2006/relationships/slide" Target="slides/slide501.xml"/><Relationship Id="rId608" Type="http://schemas.openxmlformats.org/officeDocument/2006/relationships/slide" Target="slides/slide599.xml"/><Relationship Id="rId815" Type="http://schemas.openxmlformats.org/officeDocument/2006/relationships/slide" Target="slides/slide806.xml"/><Relationship Id="rId1238" Type="http://schemas.openxmlformats.org/officeDocument/2006/relationships/slide" Target="slides/slide1229.xml"/><Relationship Id="rId1445" Type="http://schemas.openxmlformats.org/officeDocument/2006/relationships/slide" Target="slides/slide1436.xml"/><Relationship Id="rId1652" Type="http://schemas.openxmlformats.org/officeDocument/2006/relationships/slide" Target="slides/slide1643.xml"/><Relationship Id="rId1000" Type="http://schemas.openxmlformats.org/officeDocument/2006/relationships/slide" Target="slides/slide991.xml"/><Relationship Id="rId1305" Type="http://schemas.openxmlformats.org/officeDocument/2006/relationships/slide" Target="slides/slide1296.xml"/><Relationship Id="rId1957" Type="http://schemas.openxmlformats.org/officeDocument/2006/relationships/slide" Target="slides/slide1948.xml"/><Relationship Id="rId1512" Type="http://schemas.openxmlformats.org/officeDocument/2006/relationships/slide" Target="slides/slide1503.xml"/><Relationship Id="rId1817" Type="http://schemas.openxmlformats.org/officeDocument/2006/relationships/slide" Target="slides/slide1808.xml"/><Relationship Id="rId11" Type="http://schemas.openxmlformats.org/officeDocument/2006/relationships/slide" Target="slides/slide2.xml"/><Relationship Id="rId398" Type="http://schemas.openxmlformats.org/officeDocument/2006/relationships/slide" Target="slides/slide389.xml"/><Relationship Id="rId2079" Type="http://schemas.openxmlformats.org/officeDocument/2006/relationships/slide" Target="slides/slide2070.xml"/><Relationship Id="rId160" Type="http://schemas.openxmlformats.org/officeDocument/2006/relationships/slide" Target="slides/slide151.xml"/><Relationship Id="rId258" Type="http://schemas.openxmlformats.org/officeDocument/2006/relationships/slide" Target="slides/slide249.xml"/><Relationship Id="rId465" Type="http://schemas.openxmlformats.org/officeDocument/2006/relationships/slide" Target="slides/slide456.xml"/><Relationship Id="rId672" Type="http://schemas.openxmlformats.org/officeDocument/2006/relationships/slide" Target="slides/slide663.xml"/><Relationship Id="rId1095" Type="http://schemas.openxmlformats.org/officeDocument/2006/relationships/slide" Target="slides/slide1086.xml"/><Relationship Id="rId2146" Type="http://schemas.openxmlformats.org/officeDocument/2006/relationships/tableStyles" Target="tableStyles.xml"/><Relationship Id="rId118" Type="http://schemas.openxmlformats.org/officeDocument/2006/relationships/slide" Target="slides/slide109.xml"/><Relationship Id="rId325" Type="http://schemas.openxmlformats.org/officeDocument/2006/relationships/slide" Target="slides/slide316.xml"/><Relationship Id="rId532" Type="http://schemas.openxmlformats.org/officeDocument/2006/relationships/slide" Target="slides/slide523.xml"/><Relationship Id="rId977" Type="http://schemas.openxmlformats.org/officeDocument/2006/relationships/slide" Target="slides/slide968.xml"/><Relationship Id="rId1162" Type="http://schemas.openxmlformats.org/officeDocument/2006/relationships/slide" Target="slides/slide1153.xml"/><Relationship Id="rId2006" Type="http://schemas.openxmlformats.org/officeDocument/2006/relationships/slide" Target="slides/slide1997.xml"/><Relationship Id="rId837" Type="http://schemas.openxmlformats.org/officeDocument/2006/relationships/slide" Target="slides/slide828.xml"/><Relationship Id="rId1022" Type="http://schemas.openxmlformats.org/officeDocument/2006/relationships/slide" Target="slides/slide1013.xml"/><Relationship Id="rId1467" Type="http://schemas.openxmlformats.org/officeDocument/2006/relationships/slide" Target="slides/slide1458.xml"/><Relationship Id="rId1674" Type="http://schemas.openxmlformats.org/officeDocument/2006/relationships/slide" Target="slides/slide1665.xml"/><Relationship Id="rId1881" Type="http://schemas.openxmlformats.org/officeDocument/2006/relationships/slide" Target="slides/slide1872.xml"/><Relationship Id="rId904" Type="http://schemas.openxmlformats.org/officeDocument/2006/relationships/slide" Target="slides/slide895.xml"/><Relationship Id="rId1327" Type="http://schemas.openxmlformats.org/officeDocument/2006/relationships/slide" Target="slides/slide1318.xml"/><Relationship Id="rId1534" Type="http://schemas.openxmlformats.org/officeDocument/2006/relationships/slide" Target="slides/slide1525.xml"/><Relationship Id="rId1741" Type="http://schemas.openxmlformats.org/officeDocument/2006/relationships/slide" Target="slides/slide1732.xml"/><Relationship Id="rId1979" Type="http://schemas.openxmlformats.org/officeDocument/2006/relationships/slide" Target="slides/slide1970.xml"/><Relationship Id="rId33" Type="http://schemas.openxmlformats.org/officeDocument/2006/relationships/slide" Target="slides/slide24.xml"/><Relationship Id="rId1601" Type="http://schemas.openxmlformats.org/officeDocument/2006/relationships/slide" Target="slides/slide1592.xml"/><Relationship Id="rId1839" Type="http://schemas.openxmlformats.org/officeDocument/2006/relationships/slide" Target="slides/slide1830.xml"/><Relationship Id="rId182" Type="http://schemas.openxmlformats.org/officeDocument/2006/relationships/slide" Target="slides/slide173.xml"/><Relationship Id="rId1906" Type="http://schemas.openxmlformats.org/officeDocument/2006/relationships/slide" Target="slides/slide1897.xml"/><Relationship Id="rId487" Type="http://schemas.openxmlformats.org/officeDocument/2006/relationships/slide" Target="slides/slide478.xml"/><Relationship Id="rId694" Type="http://schemas.openxmlformats.org/officeDocument/2006/relationships/slide" Target="slides/slide685.xml"/><Relationship Id="rId2070" Type="http://schemas.openxmlformats.org/officeDocument/2006/relationships/slide" Target="slides/slide2061.xml"/><Relationship Id="rId347" Type="http://schemas.openxmlformats.org/officeDocument/2006/relationships/slide" Target="slides/slide338.xml"/><Relationship Id="rId999" Type="http://schemas.openxmlformats.org/officeDocument/2006/relationships/slide" Target="slides/slide990.xml"/><Relationship Id="rId1184" Type="http://schemas.openxmlformats.org/officeDocument/2006/relationships/slide" Target="slides/slide1175.xml"/><Relationship Id="rId2028" Type="http://schemas.openxmlformats.org/officeDocument/2006/relationships/slide" Target="slides/slide2019.xml"/><Relationship Id="rId554" Type="http://schemas.openxmlformats.org/officeDocument/2006/relationships/slide" Target="slides/slide545.xml"/><Relationship Id="rId761" Type="http://schemas.openxmlformats.org/officeDocument/2006/relationships/slide" Target="slides/slide752.xml"/><Relationship Id="rId859" Type="http://schemas.openxmlformats.org/officeDocument/2006/relationships/slide" Target="slides/slide850.xml"/><Relationship Id="rId1391" Type="http://schemas.openxmlformats.org/officeDocument/2006/relationships/slide" Target="slides/slide1382.xml"/><Relationship Id="rId1489" Type="http://schemas.openxmlformats.org/officeDocument/2006/relationships/slide" Target="slides/slide1480.xml"/><Relationship Id="rId1696" Type="http://schemas.openxmlformats.org/officeDocument/2006/relationships/slide" Target="slides/slide1687.xml"/><Relationship Id="rId207" Type="http://schemas.openxmlformats.org/officeDocument/2006/relationships/slide" Target="slides/slide198.xml"/><Relationship Id="rId414" Type="http://schemas.openxmlformats.org/officeDocument/2006/relationships/slide" Target="slides/slide405.xml"/><Relationship Id="rId621" Type="http://schemas.openxmlformats.org/officeDocument/2006/relationships/slide" Target="slides/slide612.xml"/><Relationship Id="rId1044" Type="http://schemas.openxmlformats.org/officeDocument/2006/relationships/slide" Target="slides/slide1035.xml"/><Relationship Id="rId1251" Type="http://schemas.openxmlformats.org/officeDocument/2006/relationships/slide" Target="slides/slide1242.xml"/><Relationship Id="rId1349" Type="http://schemas.openxmlformats.org/officeDocument/2006/relationships/slide" Target="slides/slide1340.xml"/><Relationship Id="rId719" Type="http://schemas.openxmlformats.org/officeDocument/2006/relationships/slide" Target="slides/slide710.xml"/><Relationship Id="rId926" Type="http://schemas.openxmlformats.org/officeDocument/2006/relationships/slide" Target="slides/slide917.xml"/><Relationship Id="rId1111" Type="http://schemas.openxmlformats.org/officeDocument/2006/relationships/slide" Target="slides/slide1102.xml"/><Relationship Id="rId1556" Type="http://schemas.openxmlformats.org/officeDocument/2006/relationships/slide" Target="slides/slide1547.xml"/><Relationship Id="rId1763" Type="http://schemas.openxmlformats.org/officeDocument/2006/relationships/slide" Target="slides/slide1754.xml"/><Relationship Id="rId1970" Type="http://schemas.openxmlformats.org/officeDocument/2006/relationships/slide" Target="slides/slide1961.xml"/><Relationship Id="rId55" Type="http://schemas.openxmlformats.org/officeDocument/2006/relationships/slide" Target="slides/slide46.xml"/><Relationship Id="rId1209" Type="http://schemas.openxmlformats.org/officeDocument/2006/relationships/slide" Target="slides/slide1200.xml"/><Relationship Id="rId1416" Type="http://schemas.openxmlformats.org/officeDocument/2006/relationships/slide" Target="slides/slide1407.xml"/><Relationship Id="rId1623" Type="http://schemas.openxmlformats.org/officeDocument/2006/relationships/slide" Target="slides/slide1614.xml"/><Relationship Id="rId1830" Type="http://schemas.openxmlformats.org/officeDocument/2006/relationships/slide" Target="slides/slide1821.xml"/><Relationship Id="rId1928" Type="http://schemas.openxmlformats.org/officeDocument/2006/relationships/slide" Target="slides/slide1919.xml"/><Relationship Id="rId2092" Type="http://schemas.openxmlformats.org/officeDocument/2006/relationships/slide" Target="slides/slide2083.xml"/><Relationship Id="rId271" Type="http://schemas.openxmlformats.org/officeDocument/2006/relationships/slide" Target="slides/slide262.xml"/><Relationship Id="rId131" Type="http://schemas.openxmlformats.org/officeDocument/2006/relationships/slide" Target="slides/slide122.xml"/><Relationship Id="rId369" Type="http://schemas.openxmlformats.org/officeDocument/2006/relationships/slide" Target="slides/slide360.xml"/><Relationship Id="rId576" Type="http://schemas.openxmlformats.org/officeDocument/2006/relationships/slide" Target="slides/slide567.xml"/><Relationship Id="rId783" Type="http://schemas.openxmlformats.org/officeDocument/2006/relationships/slide" Target="slides/slide774.xml"/><Relationship Id="rId990" Type="http://schemas.openxmlformats.org/officeDocument/2006/relationships/slide" Target="slides/slide981.xml"/><Relationship Id="rId229" Type="http://schemas.openxmlformats.org/officeDocument/2006/relationships/slide" Target="slides/slide220.xml"/><Relationship Id="rId436" Type="http://schemas.openxmlformats.org/officeDocument/2006/relationships/slide" Target="slides/slide427.xml"/><Relationship Id="rId643" Type="http://schemas.openxmlformats.org/officeDocument/2006/relationships/slide" Target="slides/slide634.xml"/><Relationship Id="rId1066" Type="http://schemas.openxmlformats.org/officeDocument/2006/relationships/slide" Target="slides/slide1057.xml"/><Relationship Id="rId1273" Type="http://schemas.openxmlformats.org/officeDocument/2006/relationships/slide" Target="slides/slide1264.xml"/><Relationship Id="rId1480" Type="http://schemas.openxmlformats.org/officeDocument/2006/relationships/slide" Target="slides/slide1471.xml"/><Relationship Id="rId2117" Type="http://schemas.openxmlformats.org/officeDocument/2006/relationships/slide" Target="slides/slide2108.xml"/><Relationship Id="rId850" Type="http://schemas.openxmlformats.org/officeDocument/2006/relationships/slide" Target="slides/slide841.xml"/><Relationship Id="rId948" Type="http://schemas.openxmlformats.org/officeDocument/2006/relationships/slide" Target="slides/slide939.xml"/><Relationship Id="rId1133" Type="http://schemas.openxmlformats.org/officeDocument/2006/relationships/slide" Target="slides/slide1124.xml"/><Relationship Id="rId1578" Type="http://schemas.openxmlformats.org/officeDocument/2006/relationships/slide" Target="slides/slide1569.xml"/><Relationship Id="rId1785" Type="http://schemas.openxmlformats.org/officeDocument/2006/relationships/slide" Target="slides/slide1776.xml"/><Relationship Id="rId1992" Type="http://schemas.openxmlformats.org/officeDocument/2006/relationships/slide" Target="slides/slide1983.xml"/><Relationship Id="rId77" Type="http://schemas.openxmlformats.org/officeDocument/2006/relationships/slide" Target="slides/slide68.xml"/><Relationship Id="rId503" Type="http://schemas.openxmlformats.org/officeDocument/2006/relationships/slide" Target="slides/slide494.xml"/><Relationship Id="rId710" Type="http://schemas.openxmlformats.org/officeDocument/2006/relationships/slide" Target="slides/slide701.xml"/><Relationship Id="rId808" Type="http://schemas.openxmlformats.org/officeDocument/2006/relationships/slide" Target="slides/slide799.xml"/><Relationship Id="rId1340" Type="http://schemas.openxmlformats.org/officeDocument/2006/relationships/slide" Target="slides/slide1331.xml"/><Relationship Id="rId1438" Type="http://schemas.openxmlformats.org/officeDocument/2006/relationships/slide" Target="slides/slide1429.xml"/><Relationship Id="rId1645" Type="http://schemas.openxmlformats.org/officeDocument/2006/relationships/slide" Target="slides/slide1636.xml"/><Relationship Id="rId1200" Type="http://schemas.openxmlformats.org/officeDocument/2006/relationships/slide" Target="slides/slide1191.xml"/><Relationship Id="rId1852" Type="http://schemas.openxmlformats.org/officeDocument/2006/relationships/slide" Target="slides/slide1843.xml"/><Relationship Id="rId1505" Type="http://schemas.openxmlformats.org/officeDocument/2006/relationships/slide" Target="slides/slide1496.xml"/><Relationship Id="rId1712" Type="http://schemas.openxmlformats.org/officeDocument/2006/relationships/slide" Target="slides/slide1703.xml"/><Relationship Id="rId293" Type="http://schemas.openxmlformats.org/officeDocument/2006/relationships/slide" Target="slides/slide284.xml"/><Relationship Id="rId153" Type="http://schemas.openxmlformats.org/officeDocument/2006/relationships/slide" Target="slides/slide144.xml"/><Relationship Id="rId360" Type="http://schemas.openxmlformats.org/officeDocument/2006/relationships/slide" Target="slides/slide351.xml"/><Relationship Id="rId598" Type="http://schemas.openxmlformats.org/officeDocument/2006/relationships/slide" Target="slides/slide589.xml"/><Relationship Id="rId2041" Type="http://schemas.openxmlformats.org/officeDocument/2006/relationships/slide" Target="slides/slide2032.xml"/><Relationship Id="rId220" Type="http://schemas.openxmlformats.org/officeDocument/2006/relationships/slide" Target="slides/slide211.xml"/><Relationship Id="rId458" Type="http://schemas.openxmlformats.org/officeDocument/2006/relationships/slide" Target="slides/slide449.xml"/><Relationship Id="rId665" Type="http://schemas.openxmlformats.org/officeDocument/2006/relationships/slide" Target="slides/slide656.xml"/><Relationship Id="rId872" Type="http://schemas.openxmlformats.org/officeDocument/2006/relationships/slide" Target="slides/slide863.xml"/><Relationship Id="rId1088" Type="http://schemas.openxmlformats.org/officeDocument/2006/relationships/slide" Target="slides/slide1079.xml"/><Relationship Id="rId1295" Type="http://schemas.openxmlformats.org/officeDocument/2006/relationships/slide" Target="slides/slide1286.xml"/><Relationship Id="rId2139" Type="http://schemas.openxmlformats.org/officeDocument/2006/relationships/font" Target="fonts/font8.fntdata"/><Relationship Id="rId318" Type="http://schemas.openxmlformats.org/officeDocument/2006/relationships/slide" Target="slides/slide309.xml"/><Relationship Id="rId525" Type="http://schemas.openxmlformats.org/officeDocument/2006/relationships/slide" Target="slides/slide516.xml"/><Relationship Id="rId732" Type="http://schemas.openxmlformats.org/officeDocument/2006/relationships/slide" Target="slides/slide723.xml"/><Relationship Id="rId1155" Type="http://schemas.openxmlformats.org/officeDocument/2006/relationships/slide" Target="slides/slide1146.xml"/><Relationship Id="rId1362" Type="http://schemas.openxmlformats.org/officeDocument/2006/relationships/slide" Target="slides/slide1353.xml"/><Relationship Id="rId99" Type="http://schemas.openxmlformats.org/officeDocument/2006/relationships/slide" Target="slides/slide90.xml"/><Relationship Id="rId1015" Type="http://schemas.openxmlformats.org/officeDocument/2006/relationships/slide" Target="slides/slide1006.xml"/><Relationship Id="rId1222" Type="http://schemas.openxmlformats.org/officeDocument/2006/relationships/slide" Target="slides/slide1213.xml"/><Relationship Id="rId1667" Type="http://schemas.openxmlformats.org/officeDocument/2006/relationships/slide" Target="slides/slide1658.xml"/><Relationship Id="rId1874" Type="http://schemas.openxmlformats.org/officeDocument/2006/relationships/slide" Target="slides/slide1865.xml"/><Relationship Id="rId1527" Type="http://schemas.openxmlformats.org/officeDocument/2006/relationships/slide" Target="slides/slide1518.xml"/><Relationship Id="rId1734" Type="http://schemas.openxmlformats.org/officeDocument/2006/relationships/slide" Target="slides/slide1725.xml"/><Relationship Id="rId1941" Type="http://schemas.openxmlformats.org/officeDocument/2006/relationships/slide" Target="slides/slide1932.xml"/><Relationship Id="rId26" Type="http://schemas.openxmlformats.org/officeDocument/2006/relationships/slide" Target="slides/slide17.xml"/><Relationship Id="rId175" Type="http://schemas.openxmlformats.org/officeDocument/2006/relationships/slide" Target="slides/slide166.xml"/><Relationship Id="rId1801" Type="http://schemas.openxmlformats.org/officeDocument/2006/relationships/slide" Target="slides/slide1792.xml"/><Relationship Id="rId382" Type="http://schemas.openxmlformats.org/officeDocument/2006/relationships/slide" Target="slides/slide373.xml"/><Relationship Id="rId687" Type="http://schemas.openxmlformats.org/officeDocument/2006/relationships/slide" Target="slides/slide678.xml"/><Relationship Id="rId2063" Type="http://schemas.openxmlformats.org/officeDocument/2006/relationships/slide" Target="slides/slide2054.xml"/><Relationship Id="rId242" Type="http://schemas.openxmlformats.org/officeDocument/2006/relationships/slide" Target="slides/slide233.xml"/><Relationship Id="rId894" Type="http://schemas.openxmlformats.org/officeDocument/2006/relationships/slide" Target="slides/slide885.xml"/><Relationship Id="rId1177" Type="http://schemas.openxmlformats.org/officeDocument/2006/relationships/slide" Target="slides/slide1168.xml"/><Relationship Id="rId2130" Type="http://schemas.openxmlformats.org/officeDocument/2006/relationships/slide" Target="slides/slide2121.xml"/><Relationship Id="rId102" Type="http://schemas.openxmlformats.org/officeDocument/2006/relationships/slide" Target="slides/slide93.xml"/><Relationship Id="rId547" Type="http://schemas.openxmlformats.org/officeDocument/2006/relationships/slide" Target="slides/slide538.xml"/><Relationship Id="rId754" Type="http://schemas.openxmlformats.org/officeDocument/2006/relationships/slide" Target="slides/slide745.xml"/><Relationship Id="rId961" Type="http://schemas.openxmlformats.org/officeDocument/2006/relationships/slide" Target="slides/slide952.xml"/><Relationship Id="rId1384" Type="http://schemas.openxmlformats.org/officeDocument/2006/relationships/slide" Target="slides/slide1375.xml"/><Relationship Id="rId1591" Type="http://schemas.openxmlformats.org/officeDocument/2006/relationships/slide" Target="slides/slide1582.xml"/><Relationship Id="rId1689" Type="http://schemas.openxmlformats.org/officeDocument/2006/relationships/slide" Target="slides/slide1680.xml"/><Relationship Id="rId90" Type="http://schemas.openxmlformats.org/officeDocument/2006/relationships/slide" Target="slides/slide81.xml"/><Relationship Id="rId407" Type="http://schemas.openxmlformats.org/officeDocument/2006/relationships/slide" Target="slides/slide398.xml"/><Relationship Id="rId614" Type="http://schemas.openxmlformats.org/officeDocument/2006/relationships/slide" Target="slides/slide605.xml"/><Relationship Id="rId821" Type="http://schemas.openxmlformats.org/officeDocument/2006/relationships/slide" Target="slides/slide812.xml"/><Relationship Id="rId1037" Type="http://schemas.openxmlformats.org/officeDocument/2006/relationships/slide" Target="slides/slide1028.xml"/><Relationship Id="rId1244" Type="http://schemas.openxmlformats.org/officeDocument/2006/relationships/slide" Target="slides/slide1235.xml"/><Relationship Id="rId1451" Type="http://schemas.openxmlformats.org/officeDocument/2006/relationships/slide" Target="slides/slide1442.xml"/><Relationship Id="rId1896" Type="http://schemas.openxmlformats.org/officeDocument/2006/relationships/slide" Target="slides/slide1887.xml"/><Relationship Id="rId919" Type="http://schemas.openxmlformats.org/officeDocument/2006/relationships/slide" Target="slides/slide910.xml"/><Relationship Id="rId1104" Type="http://schemas.openxmlformats.org/officeDocument/2006/relationships/slide" Target="slides/slide1095.xml"/><Relationship Id="rId1311" Type="http://schemas.openxmlformats.org/officeDocument/2006/relationships/slide" Target="slides/slide1302.xml"/><Relationship Id="rId1549" Type="http://schemas.openxmlformats.org/officeDocument/2006/relationships/slide" Target="slides/slide1540.xml"/><Relationship Id="rId1756" Type="http://schemas.openxmlformats.org/officeDocument/2006/relationships/slide" Target="slides/slide1747.xml"/><Relationship Id="rId1963" Type="http://schemas.openxmlformats.org/officeDocument/2006/relationships/slide" Target="slides/slide1954.xml"/><Relationship Id="rId48" Type="http://schemas.openxmlformats.org/officeDocument/2006/relationships/slide" Target="slides/slide39.xml"/><Relationship Id="rId1409" Type="http://schemas.openxmlformats.org/officeDocument/2006/relationships/slide" Target="slides/slide1400.xml"/><Relationship Id="rId1616" Type="http://schemas.openxmlformats.org/officeDocument/2006/relationships/slide" Target="slides/slide1607.xml"/><Relationship Id="rId1823" Type="http://schemas.openxmlformats.org/officeDocument/2006/relationships/slide" Target="slides/slide1814.xml"/><Relationship Id="rId197" Type="http://schemas.openxmlformats.org/officeDocument/2006/relationships/slide" Target="slides/slide188.xml"/><Relationship Id="rId2085" Type="http://schemas.openxmlformats.org/officeDocument/2006/relationships/slide" Target="slides/slide2076.xml"/><Relationship Id="rId264" Type="http://schemas.openxmlformats.org/officeDocument/2006/relationships/slide" Target="slides/slide255.xml"/><Relationship Id="rId471" Type="http://schemas.openxmlformats.org/officeDocument/2006/relationships/slide" Target="slides/slide462.xml"/><Relationship Id="rId124" Type="http://schemas.openxmlformats.org/officeDocument/2006/relationships/slide" Target="slides/slide115.xml"/><Relationship Id="rId569" Type="http://schemas.openxmlformats.org/officeDocument/2006/relationships/slide" Target="slides/slide560.xml"/><Relationship Id="rId776" Type="http://schemas.openxmlformats.org/officeDocument/2006/relationships/slide" Target="slides/slide767.xml"/><Relationship Id="rId983" Type="http://schemas.openxmlformats.org/officeDocument/2006/relationships/slide" Target="slides/slide974.xml"/><Relationship Id="rId1199" Type="http://schemas.openxmlformats.org/officeDocument/2006/relationships/slide" Target="slides/slide1190.xml"/><Relationship Id="rId331" Type="http://schemas.openxmlformats.org/officeDocument/2006/relationships/slide" Target="slides/slide322.xml"/><Relationship Id="rId429" Type="http://schemas.openxmlformats.org/officeDocument/2006/relationships/slide" Target="slides/slide420.xml"/><Relationship Id="rId636" Type="http://schemas.openxmlformats.org/officeDocument/2006/relationships/slide" Target="slides/slide627.xml"/><Relationship Id="rId1059" Type="http://schemas.openxmlformats.org/officeDocument/2006/relationships/slide" Target="slides/slide1050.xml"/><Relationship Id="rId1266" Type="http://schemas.openxmlformats.org/officeDocument/2006/relationships/slide" Target="slides/slide1257.xml"/><Relationship Id="rId1473" Type="http://schemas.openxmlformats.org/officeDocument/2006/relationships/slide" Target="slides/slide1464.xml"/><Relationship Id="rId2012" Type="http://schemas.openxmlformats.org/officeDocument/2006/relationships/slide" Target="slides/slide2003.xml"/><Relationship Id="rId843" Type="http://schemas.openxmlformats.org/officeDocument/2006/relationships/slide" Target="slides/slide834.xml"/><Relationship Id="rId1126" Type="http://schemas.openxmlformats.org/officeDocument/2006/relationships/slide" Target="slides/slide1117.xml"/><Relationship Id="rId1680" Type="http://schemas.openxmlformats.org/officeDocument/2006/relationships/slide" Target="slides/slide1671.xml"/><Relationship Id="rId1778" Type="http://schemas.openxmlformats.org/officeDocument/2006/relationships/slide" Target="slides/slide1769.xml"/><Relationship Id="rId1985" Type="http://schemas.openxmlformats.org/officeDocument/2006/relationships/slide" Target="slides/slide1976.xml"/><Relationship Id="rId703" Type="http://schemas.openxmlformats.org/officeDocument/2006/relationships/slide" Target="slides/slide694.xml"/><Relationship Id="rId910" Type="http://schemas.openxmlformats.org/officeDocument/2006/relationships/slide" Target="slides/slide901.xml"/><Relationship Id="rId1333" Type="http://schemas.openxmlformats.org/officeDocument/2006/relationships/slide" Target="slides/slide1324.xml"/><Relationship Id="rId1540" Type="http://schemas.openxmlformats.org/officeDocument/2006/relationships/slide" Target="slides/slide1531.xml"/><Relationship Id="rId1638" Type="http://schemas.openxmlformats.org/officeDocument/2006/relationships/slide" Target="slides/slide1629.xml"/><Relationship Id="rId1400" Type="http://schemas.openxmlformats.org/officeDocument/2006/relationships/slide" Target="slides/slide1391.xml"/><Relationship Id="rId1845" Type="http://schemas.openxmlformats.org/officeDocument/2006/relationships/slide" Target="slides/slide1836.xml"/><Relationship Id="rId1705" Type="http://schemas.openxmlformats.org/officeDocument/2006/relationships/slide" Target="slides/slide1696.xml"/><Relationship Id="rId1912" Type="http://schemas.openxmlformats.org/officeDocument/2006/relationships/slide" Target="slides/slide1903.xml"/><Relationship Id="rId286" Type="http://schemas.openxmlformats.org/officeDocument/2006/relationships/slide" Target="slides/slide277.xml"/><Relationship Id="rId493" Type="http://schemas.openxmlformats.org/officeDocument/2006/relationships/slide" Target="slides/slide484.xml"/><Relationship Id="rId146" Type="http://schemas.openxmlformats.org/officeDocument/2006/relationships/slide" Target="slides/slide137.xml"/><Relationship Id="rId353" Type="http://schemas.openxmlformats.org/officeDocument/2006/relationships/slide" Target="slides/slide344.xml"/><Relationship Id="rId560" Type="http://schemas.openxmlformats.org/officeDocument/2006/relationships/slide" Target="slides/slide551.xml"/><Relationship Id="rId798" Type="http://schemas.openxmlformats.org/officeDocument/2006/relationships/slide" Target="slides/slide789.xml"/><Relationship Id="rId1190" Type="http://schemas.openxmlformats.org/officeDocument/2006/relationships/slide" Target="slides/slide1181.xml"/><Relationship Id="rId2034" Type="http://schemas.openxmlformats.org/officeDocument/2006/relationships/slide" Target="slides/slide2025.xml"/><Relationship Id="rId213" Type="http://schemas.openxmlformats.org/officeDocument/2006/relationships/slide" Target="slides/slide204.xml"/><Relationship Id="rId420" Type="http://schemas.openxmlformats.org/officeDocument/2006/relationships/slide" Target="slides/slide411.xml"/><Relationship Id="rId658" Type="http://schemas.openxmlformats.org/officeDocument/2006/relationships/slide" Target="slides/slide649.xml"/><Relationship Id="rId865" Type="http://schemas.openxmlformats.org/officeDocument/2006/relationships/slide" Target="slides/slide856.xml"/><Relationship Id="rId1050" Type="http://schemas.openxmlformats.org/officeDocument/2006/relationships/slide" Target="slides/slide1041.xml"/><Relationship Id="rId1288" Type="http://schemas.openxmlformats.org/officeDocument/2006/relationships/slide" Target="slides/slide1279.xml"/><Relationship Id="rId1495" Type="http://schemas.openxmlformats.org/officeDocument/2006/relationships/slide" Target="slides/slide1486.xml"/><Relationship Id="rId2101" Type="http://schemas.openxmlformats.org/officeDocument/2006/relationships/slide" Target="slides/slide2092.xml"/><Relationship Id="rId518" Type="http://schemas.openxmlformats.org/officeDocument/2006/relationships/slide" Target="slides/slide509.xml"/><Relationship Id="rId725" Type="http://schemas.openxmlformats.org/officeDocument/2006/relationships/slide" Target="slides/slide716.xml"/><Relationship Id="rId932" Type="http://schemas.openxmlformats.org/officeDocument/2006/relationships/slide" Target="slides/slide923.xml"/><Relationship Id="rId1148" Type="http://schemas.openxmlformats.org/officeDocument/2006/relationships/slide" Target="slides/slide1139.xml"/><Relationship Id="rId1355" Type="http://schemas.openxmlformats.org/officeDocument/2006/relationships/slide" Target="slides/slide1346.xml"/><Relationship Id="rId1562" Type="http://schemas.openxmlformats.org/officeDocument/2006/relationships/slide" Target="slides/slide1553.xml"/><Relationship Id="rId1008" Type="http://schemas.openxmlformats.org/officeDocument/2006/relationships/slide" Target="slides/slide999.xml"/><Relationship Id="rId1215" Type="http://schemas.openxmlformats.org/officeDocument/2006/relationships/slide" Target="slides/slide1206.xml"/><Relationship Id="rId1422" Type="http://schemas.openxmlformats.org/officeDocument/2006/relationships/slide" Target="slides/slide1413.xml"/><Relationship Id="rId1867" Type="http://schemas.openxmlformats.org/officeDocument/2006/relationships/slide" Target="slides/slide1858.xml"/><Relationship Id="rId61" Type="http://schemas.openxmlformats.org/officeDocument/2006/relationships/slide" Target="slides/slide52.xml"/><Relationship Id="rId1727" Type="http://schemas.openxmlformats.org/officeDocument/2006/relationships/slide" Target="slides/slide1718.xml"/><Relationship Id="rId1934" Type="http://schemas.openxmlformats.org/officeDocument/2006/relationships/slide" Target="slides/slide1925.xml"/><Relationship Id="rId19" Type="http://schemas.openxmlformats.org/officeDocument/2006/relationships/slide" Target="slides/slide10.xml"/><Relationship Id="rId168" Type="http://schemas.openxmlformats.org/officeDocument/2006/relationships/slide" Target="slides/slide159.xml"/><Relationship Id="rId375" Type="http://schemas.openxmlformats.org/officeDocument/2006/relationships/slide" Target="slides/slide366.xml"/><Relationship Id="rId582" Type="http://schemas.openxmlformats.org/officeDocument/2006/relationships/slide" Target="slides/slide573.xml"/><Relationship Id="rId2056" Type="http://schemas.openxmlformats.org/officeDocument/2006/relationships/slide" Target="slides/slide2047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226.xml"/><Relationship Id="rId442" Type="http://schemas.openxmlformats.org/officeDocument/2006/relationships/slide" Target="slides/slide433.xml"/><Relationship Id="rId887" Type="http://schemas.openxmlformats.org/officeDocument/2006/relationships/slide" Target="slides/slide878.xml"/><Relationship Id="rId1072" Type="http://schemas.openxmlformats.org/officeDocument/2006/relationships/slide" Target="slides/slide1063.xml"/><Relationship Id="rId2123" Type="http://schemas.openxmlformats.org/officeDocument/2006/relationships/slide" Target="slides/slide2114.xml"/><Relationship Id="rId302" Type="http://schemas.openxmlformats.org/officeDocument/2006/relationships/slide" Target="slides/slide293.xml"/><Relationship Id="rId747" Type="http://schemas.openxmlformats.org/officeDocument/2006/relationships/slide" Target="slides/slide738.xml"/><Relationship Id="rId954" Type="http://schemas.openxmlformats.org/officeDocument/2006/relationships/slide" Target="slides/slide945.xml"/><Relationship Id="rId1377" Type="http://schemas.openxmlformats.org/officeDocument/2006/relationships/slide" Target="slides/slide1368.xml"/><Relationship Id="rId1584" Type="http://schemas.openxmlformats.org/officeDocument/2006/relationships/slide" Target="slides/slide1575.xml"/><Relationship Id="rId1791" Type="http://schemas.openxmlformats.org/officeDocument/2006/relationships/slide" Target="slides/slide1782.xml"/><Relationship Id="rId83" Type="http://schemas.openxmlformats.org/officeDocument/2006/relationships/slide" Target="slides/slide74.xml"/><Relationship Id="rId607" Type="http://schemas.openxmlformats.org/officeDocument/2006/relationships/slide" Target="slides/slide598.xml"/><Relationship Id="rId814" Type="http://schemas.openxmlformats.org/officeDocument/2006/relationships/slide" Target="slides/slide805.xml"/><Relationship Id="rId1237" Type="http://schemas.openxmlformats.org/officeDocument/2006/relationships/slide" Target="slides/slide1228.xml"/><Relationship Id="rId1444" Type="http://schemas.openxmlformats.org/officeDocument/2006/relationships/slide" Target="slides/slide1435.xml"/><Relationship Id="rId1651" Type="http://schemas.openxmlformats.org/officeDocument/2006/relationships/slide" Target="slides/slide1642.xml"/><Relationship Id="rId1889" Type="http://schemas.openxmlformats.org/officeDocument/2006/relationships/slide" Target="slides/slide1880.xml"/><Relationship Id="rId1304" Type="http://schemas.openxmlformats.org/officeDocument/2006/relationships/slide" Target="slides/slide1295.xml"/><Relationship Id="rId1511" Type="http://schemas.openxmlformats.org/officeDocument/2006/relationships/slide" Target="slides/slide1502.xml"/><Relationship Id="rId1749" Type="http://schemas.openxmlformats.org/officeDocument/2006/relationships/slide" Target="slides/slide1740.xml"/><Relationship Id="rId1956" Type="http://schemas.openxmlformats.org/officeDocument/2006/relationships/slide" Target="slides/slide1947.xml"/><Relationship Id="rId1609" Type="http://schemas.openxmlformats.org/officeDocument/2006/relationships/slide" Target="slides/slide1600.xml"/><Relationship Id="rId1816" Type="http://schemas.openxmlformats.org/officeDocument/2006/relationships/slide" Target="slides/slide1807.xml"/><Relationship Id="rId10" Type="http://schemas.openxmlformats.org/officeDocument/2006/relationships/slide" Target="slides/slide1.xml"/><Relationship Id="rId397" Type="http://schemas.openxmlformats.org/officeDocument/2006/relationships/slide" Target="slides/slide388.xml"/><Relationship Id="rId2078" Type="http://schemas.openxmlformats.org/officeDocument/2006/relationships/slide" Target="slides/slide2069.xml"/><Relationship Id="rId257" Type="http://schemas.openxmlformats.org/officeDocument/2006/relationships/slide" Target="slides/slide248.xml"/><Relationship Id="rId464" Type="http://schemas.openxmlformats.org/officeDocument/2006/relationships/slide" Target="slides/slide455.xml"/><Relationship Id="rId1094" Type="http://schemas.openxmlformats.org/officeDocument/2006/relationships/slide" Target="slides/slide1085.xml"/><Relationship Id="rId2145" Type="http://schemas.openxmlformats.org/officeDocument/2006/relationships/theme" Target="theme/theme1.xml"/><Relationship Id="rId117" Type="http://schemas.openxmlformats.org/officeDocument/2006/relationships/slide" Target="slides/slide108.xml"/><Relationship Id="rId671" Type="http://schemas.openxmlformats.org/officeDocument/2006/relationships/slide" Target="slides/slide662.xml"/><Relationship Id="rId769" Type="http://schemas.openxmlformats.org/officeDocument/2006/relationships/slide" Target="slides/slide760.xml"/><Relationship Id="rId976" Type="http://schemas.openxmlformats.org/officeDocument/2006/relationships/slide" Target="slides/slide967.xml"/><Relationship Id="rId1399" Type="http://schemas.openxmlformats.org/officeDocument/2006/relationships/slide" Target="slides/slide1390.xml"/><Relationship Id="rId324" Type="http://schemas.openxmlformats.org/officeDocument/2006/relationships/slide" Target="slides/slide315.xml"/><Relationship Id="rId531" Type="http://schemas.openxmlformats.org/officeDocument/2006/relationships/slide" Target="slides/slide522.xml"/><Relationship Id="rId629" Type="http://schemas.openxmlformats.org/officeDocument/2006/relationships/slide" Target="slides/slide620.xml"/><Relationship Id="rId1161" Type="http://schemas.openxmlformats.org/officeDocument/2006/relationships/slide" Target="slides/slide1152.xml"/><Relationship Id="rId1259" Type="http://schemas.openxmlformats.org/officeDocument/2006/relationships/slide" Target="slides/slide1250.xml"/><Relationship Id="rId1466" Type="http://schemas.openxmlformats.org/officeDocument/2006/relationships/slide" Target="slides/slide1457.xml"/><Relationship Id="rId2005" Type="http://schemas.openxmlformats.org/officeDocument/2006/relationships/slide" Target="slides/slide1996.xml"/><Relationship Id="rId836" Type="http://schemas.openxmlformats.org/officeDocument/2006/relationships/slide" Target="slides/slide827.xml"/><Relationship Id="rId1021" Type="http://schemas.openxmlformats.org/officeDocument/2006/relationships/slide" Target="slides/slide1012.xml"/><Relationship Id="rId1119" Type="http://schemas.openxmlformats.org/officeDocument/2006/relationships/slide" Target="slides/slide1110.xml"/><Relationship Id="rId1673" Type="http://schemas.openxmlformats.org/officeDocument/2006/relationships/slide" Target="slides/slide1664.xml"/><Relationship Id="rId1880" Type="http://schemas.openxmlformats.org/officeDocument/2006/relationships/slide" Target="slides/slide1871.xml"/><Relationship Id="rId1978" Type="http://schemas.openxmlformats.org/officeDocument/2006/relationships/slide" Target="slides/slide1969.xml"/><Relationship Id="rId903" Type="http://schemas.openxmlformats.org/officeDocument/2006/relationships/slide" Target="slides/slide894.xml"/><Relationship Id="rId1326" Type="http://schemas.openxmlformats.org/officeDocument/2006/relationships/slide" Target="slides/slide1317.xml"/><Relationship Id="rId1533" Type="http://schemas.openxmlformats.org/officeDocument/2006/relationships/slide" Target="slides/slide1524.xml"/><Relationship Id="rId1740" Type="http://schemas.openxmlformats.org/officeDocument/2006/relationships/slide" Target="slides/slide1731.xml"/><Relationship Id="rId32" Type="http://schemas.openxmlformats.org/officeDocument/2006/relationships/slide" Target="slides/slide23.xml"/><Relationship Id="rId1600" Type="http://schemas.openxmlformats.org/officeDocument/2006/relationships/slide" Target="slides/slide1591.xml"/><Relationship Id="rId1838" Type="http://schemas.openxmlformats.org/officeDocument/2006/relationships/slide" Target="slides/slide1829.xml"/><Relationship Id="rId181" Type="http://schemas.openxmlformats.org/officeDocument/2006/relationships/slide" Target="slides/slide172.xml"/><Relationship Id="rId1905" Type="http://schemas.openxmlformats.org/officeDocument/2006/relationships/slide" Target="slides/slide1896.xml"/><Relationship Id="rId279" Type="http://schemas.openxmlformats.org/officeDocument/2006/relationships/slide" Target="slides/slide270.xml"/><Relationship Id="rId486" Type="http://schemas.openxmlformats.org/officeDocument/2006/relationships/slide" Target="slides/slide477.xml"/><Relationship Id="rId693" Type="http://schemas.openxmlformats.org/officeDocument/2006/relationships/slide" Target="slides/slide684.xml"/><Relationship Id="rId139" Type="http://schemas.openxmlformats.org/officeDocument/2006/relationships/slide" Target="slides/slide130.xml"/><Relationship Id="rId346" Type="http://schemas.openxmlformats.org/officeDocument/2006/relationships/slide" Target="slides/slide337.xml"/><Relationship Id="rId553" Type="http://schemas.openxmlformats.org/officeDocument/2006/relationships/slide" Target="slides/slide544.xml"/><Relationship Id="rId760" Type="http://schemas.openxmlformats.org/officeDocument/2006/relationships/slide" Target="slides/slide751.xml"/><Relationship Id="rId998" Type="http://schemas.openxmlformats.org/officeDocument/2006/relationships/slide" Target="slides/slide989.xml"/><Relationship Id="rId1183" Type="http://schemas.openxmlformats.org/officeDocument/2006/relationships/slide" Target="slides/slide1174.xml"/><Relationship Id="rId1390" Type="http://schemas.openxmlformats.org/officeDocument/2006/relationships/slide" Target="slides/slide1381.xml"/><Relationship Id="rId2027" Type="http://schemas.openxmlformats.org/officeDocument/2006/relationships/slide" Target="slides/slide2018.xml"/><Relationship Id="rId206" Type="http://schemas.openxmlformats.org/officeDocument/2006/relationships/slide" Target="slides/slide197.xml"/><Relationship Id="rId413" Type="http://schemas.openxmlformats.org/officeDocument/2006/relationships/slide" Target="slides/slide404.xml"/><Relationship Id="rId858" Type="http://schemas.openxmlformats.org/officeDocument/2006/relationships/slide" Target="slides/slide849.xml"/><Relationship Id="rId1043" Type="http://schemas.openxmlformats.org/officeDocument/2006/relationships/slide" Target="slides/slide1034.xml"/><Relationship Id="rId1488" Type="http://schemas.openxmlformats.org/officeDocument/2006/relationships/slide" Target="slides/slide1479.xml"/><Relationship Id="rId1695" Type="http://schemas.openxmlformats.org/officeDocument/2006/relationships/slide" Target="slides/slide1686.xml"/><Relationship Id="rId620" Type="http://schemas.openxmlformats.org/officeDocument/2006/relationships/slide" Target="slides/slide611.xml"/><Relationship Id="rId718" Type="http://schemas.openxmlformats.org/officeDocument/2006/relationships/slide" Target="slides/slide709.xml"/><Relationship Id="rId925" Type="http://schemas.openxmlformats.org/officeDocument/2006/relationships/slide" Target="slides/slide916.xml"/><Relationship Id="rId1250" Type="http://schemas.openxmlformats.org/officeDocument/2006/relationships/slide" Target="slides/slide1241.xml"/><Relationship Id="rId1348" Type="http://schemas.openxmlformats.org/officeDocument/2006/relationships/slide" Target="slides/slide1339.xml"/><Relationship Id="rId1555" Type="http://schemas.openxmlformats.org/officeDocument/2006/relationships/slide" Target="slides/slide1546.xml"/><Relationship Id="rId1762" Type="http://schemas.openxmlformats.org/officeDocument/2006/relationships/slide" Target="slides/slide1753.xml"/><Relationship Id="rId1110" Type="http://schemas.openxmlformats.org/officeDocument/2006/relationships/slide" Target="slides/slide1101.xml"/><Relationship Id="rId1208" Type="http://schemas.openxmlformats.org/officeDocument/2006/relationships/slide" Target="slides/slide1199.xml"/><Relationship Id="rId1415" Type="http://schemas.openxmlformats.org/officeDocument/2006/relationships/slide" Target="slides/slide1406.xml"/><Relationship Id="rId54" Type="http://schemas.openxmlformats.org/officeDocument/2006/relationships/slide" Target="slides/slide45.xml"/><Relationship Id="rId1622" Type="http://schemas.openxmlformats.org/officeDocument/2006/relationships/slide" Target="slides/slide1613.xml"/><Relationship Id="rId1927" Type="http://schemas.openxmlformats.org/officeDocument/2006/relationships/slide" Target="slides/slide1918.xml"/><Relationship Id="rId2091" Type="http://schemas.openxmlformats.org/officeDocument/2006/relationships/slide" Target="slides/slide2082.xml"/><Relationship Id="rId270" Type="http://schemas.openxmlformats.org/officeDocument/2006/relationships/slide" Target="slides/slide261.xml"/><Relationship Id="rId130" Type="http://schemas.openxmlformats.org/officeDocument/2006/relationships/slide" Target="slides/slide121.xml"/><Relationship Id="rId368" Type="http://schemas.openxmlformats.org/officeDocument/2006/relationships/slide" Target="slides/slide359.xml"/><Relationship Id="rId575" Type="http://schemas.openxmlformats.org/officeDocument/2006/relationships/slide" Target="slides/slide566.xml"/><Relationship Id="rId782" Type="http://schemas.openxmlformats.org/officeDocument/2006/relationships/slide" Target="slides/slide773.xml"/><Relationship Id="rId2049" Type="http://schemas.openxmlformats.org/officeDocument/2006/relationships/slide" Target="slides/slide2040.xml"/><Relationship Id="rId228" Type="http://schemas.openxmlformats.org/officeDocument/2006/relationships/slide" Target="slides/slide219.xml"/><Relationship Id="rId435" Type="http://schemas.openxmlformats.org/officeDocument/2006/relationships/slide" Target="slides/slide426.xml"/><Relationship Id="rId642" Type="http://schemas.openxmlformats.org/officeDocument/2006/relationships/slide" Target="slides/slide633.xml"/><Relationship Id="rId1065" Type="http://schemas.openxmlformats.org/officeDocument/2006/relationships/slide" Target="slides/slide1056.xml"/><Relationship Id="rId1272" Type="http://schemas.openxmlformats.org/officeDocument/2006/relationships/slide" Target="slides/slide1263.xml"/><Relationship Id="rId2116" Type="http://schemas.openxmlformats.org/officeDocument/2006/relationships/slide" Target="slides/slide2107.xml"/><Relationship Id="rId502" Type="http://schemas.openxmlformats.org/officeDocument/2006/relationships/slide" Target="slides/slide493.xml"/><Relationship Id="rId947" Type="http://schemas.openxmlformats.org/officeDocument/2006/relationships/slide" Target="slides/slide938.xml"/><Relationship Id="rId1132" Type="http://schemas.openxmlformats.org/officeDocument/2006/relationships/slide" Target="slides/slide1123.xml"/><Relationship Id="rId1577" Type="http://schemas.openxmlformats.org/officeDocument/2006/relationships/slide" Target="slides/slide1568.xml"/><Relationship Id="rId1784" Type="http://schemas.openxmlformats.org/officeDocument/2006/relationships/slide" Target="slides/slide1775.xml"/><Relationship Id="rId1991" Type="http://schemas.openxmlformats.org/officeDocument/2006/relationships/slide" Target="slides/slide1982.xml"/><Relationship Id="rId76" Type="http://schemas.openxmlformats.org/officeDocument/2006/relationships/slide" Target="slides/slide67.xml"/><Relationship Id="rId807" Type="http://schemas.openxmlformats.org/officeDocument/2006/relationships/slide" Target="slides/slide798.xml"/><Relationship Id="rId1437" Type="http://schemas.openxmlformats.org/officeDocument/2006/relationships/slide" Target="slides/slide1428.xml"/><Relationship Id="rId1644" Type="http://schemas.openxmlformats.org/officeDocument/2006/relationships/slide" Target="slides/slide1635.xml"/><Relationship Id="rId1851" Type="http://schemas.openxmlformats.org/officeDocument/2006/relationships/slide" Target="slides/slide1842.xml"/><Relationship Id="rId1504" Type="http://schemas.openxmlformats.org/officeDocument/2006/relationships/slide" Target="slides/slide1495.xml"/><Relationship Id="rId1711" Type="http://schemas.openxmlformats.org/officeDocument/2006/relationships/slide" Target="slides/slide1702.xml"/><Relationship Id="rId1949" Type="http://schemas.openxmlformats.org/officeDocument/2006/relationships/slide" Target="slides/slide1940.xml"/><Relationship Id="rId292" Type="http://schemas.openxmlformats.org/officeDocument/2006/relationships/slide" Target="slides/slide283.xml"/><Relationship Id="rId1809" Type="http://schemas.openxmlformats.org/officeDocument/2006/relationships/slide" Target="slides/slide1800.xml"/><Relationship Id="rId597" Type="http://schemas.openxmlformats.org/officeDocument/2006/relationships/slide" Target="slides/slide588.xml"/><Relationship Id="rId152" Type="http://schemas.openxmlformats.org/officeDocument/2006/relationships/slide" Target="slides/slide143.xml"/><Relationship Id="rId457" Type="http://schemas.openxmlformats.org/officeDocument/2006/relationships/slide" Target="slides/slide448.xml"/><Relationship Id="rId1087" Type="http://schemas.openxmlformats.org/officeDocument/2006/relationships/slide" Target="slides/slide1078.xml"/><Relationship Id="rId1294" Type="http://schemas.openxmlformats.org/officeDocument/2006/relationships/slide" Target="slides/slide1285.xml"/><Relationship Id="rId2040" Type="http://schemas.openxmlformats.org/officeDocument/2006/relationships/slide" Target="slides/slide2031.xml"/><Relationship Id="rId2138" Type="http://schemas.openxmlformats.org/officeDocument/2006/relationships/font" Target="fonts/font7.fntdata"/><Relationship Id="rId664" Type="http://schemas.openxmlformats.org/officeDocument/2006/relationships/slide" Target="slides/slide655.xml"/><Relationship Id="rId871" Type="http://schemas.openxmlformats.org/officeDocument/2006/relationships/slide" Target="slides/slide862.xml"/><Relationship Id="rId969" Type="http://schemas.openxmlformats.org/officeDocument/2006/relationships/slide" Target="slides/slide960.xml"/><Relationship Id="rId1599" Type="http://schemas.openxmlformats.org/officeDocument/2006/relationships/slide" Target="slides/slide1590.xml"/><Relationship Id="rId317" Type="http://schemas.openxmlformats.org/officeDocument/2006/relationships/slide" Target="slides/slide308.xml"/><Relationship Id="rId524" Type="http://schemas.openxmlformats.org/officeDocument/2006/relationships/slide" Target="slides/slide515.xml"/><Relationship Id="rId731" Type="http://schemas.openxmlformats.org/officeDocument/2006/relationships/slide" Target="slides/slide722.xml"/><Relationship Id="rId1154" Type="http://schemas.openxmlformats.org/officeDocument/2006/relationships/slide" Target="slides/slide1145.xml"/><Relationship Id="rId1361" Type="http://schemas.openxmlformats.org/officeDocument/2006/relationships/slide" Target="slides/slide1352.xml"/><Relationship Id="rId1459" Type="http://schemas.openxmlformats.org/officeDocument/2006/relationships/slide" Target="slides/slide1450.xml"/><Relationship Id="rId98" Type="http://schemas.openxmlformats.org/officeDocument/2006/relationships/slide" Target="slides/slide89.xml"/><Relationship Id="rId829" Type="http://schemas.openxmlformats.org/officeDocument/2006/relationships/slide" Target="slides/slide820.xml"/><Relationship Id="rId1014" Type="http://schemas.openxmlformats.org/officeDocument/2006/relationships/slide" Target="slides/slide1005.xml"/><Relationship Id="rId1221" Type="http://schemas.openxmlformats.org/officeDocument/2006/relationships/slide" Target="slides/slide1212.xml"/><Relationship Id="rId1666" Type="http://schemas.openxmlformats.org/officeDocument/2006/relationships/slide" Target="slides/slide1657.xml"/><Relationship Id="rId1873" Type="http://schemas.openxmlformats.org/officeDocument/2006/relationships/slide" Target="slides/slide1864.xml"/><Relationship Id="rId1319" Type="http://schemas.openxmlformats.org/officeDocument/2006/relationships/slide" Target="slides/slide1310.xml"/><Relationship Id="rId1526" Type="http://schemas.openxmlformats.org/officeDocument/2006/relationships/slide" Target="slides/slide1517.xml"/><Relationship Id="rId1733" Type="http://schemas.openxmlformats.org/officeDocument/2006/relationships/slide" Target="slides/slide1724.xml"/><Relationship Id="rId1940" Type="http://schemas.openxmlformats.org/officeDocument/2006/relationships/slide" Target="slides/slide1931.xml"/><Relationship Id="rId25" Type="http://schemas.openxmlformats.org/officeDocument/2006/relationships/slide" Target="slides/slide16.xml"/><Relationship Id="rId1800" Type="http://schemas.openxmlformats.org/officeDocument/2006/relationships/slide" Target="slides/slide1791.xml"/><Relationship Id="rId174" Type="http://schemas.openxmlformats.org/officeDocument/2006/relationships/slide" Target="slides/slide165.xml"/><Relationship Id="rId381" Type="http://schemas.openxmlformats.org/officeDocument/2006/relationships/slide" Target="slides/slide372.xml"/><Relationship Id="rId2062" Type="http://schemas.openxmlformats.org/officeDocument/2006/relationships/slide" Target="slides/slide2053.xml"/><Relationship Id="rId241" Type="http://schemas.openxmlformats.org/officeDocument/2006/relationships/slide" Target="slides/slide232.xml"/><Relationship Id="rId479" Type="http://schemas.openxmlformats.org/officeDocument/2006/relationships/slide" Target="slides/slide470.xml"/><Relationship Id="rId686" Type="http://schemas.openxmlformats.org/officeDocument/2006/relationships/slide" Target="slides/slide677.xml"/><Relationship Id="rId893" Type="http://schemas.openxmlformats.org/officeDocument/2006/relationships/slide" Target="slides/slide884.xml"/><Relationship Id="rId339" Type="http://schemas.openxmlformats.org/officeDocument/2006/relationships/slide" Target="slides/slide330.xml"/><Relationship Id="rId546" Type="http://schemas.openxmlformats.org/officeDocument/2006/relationships/slide" Target="slides/slide537.xml"/><Relationship Id="rId753" Type="http://schemas.openxmlformats.org/officeDocument/2006/relationships/slide" Target="slides/slide744.xml"/><Relationship Id="rId1176" Type="http://schemas.openxmlformats.org/officeDocument/2006/relationships/slide" Target="slides/slide1167.xml"/><Relationship Id="rId1383" Type="http://schemas.openxmlformats.org/officeDocument/2006/relationships/slide" Target="slides/slide1374.xml"/><Relationship Id="rId101" Type="http://schemas.openxmlformats.org/officeDocument/2006/relationships/slide" Target="slides/slide92.xml"/><Relationship Id="rId406" Type="http://schemas.openxmlformats.org/officeDocument/2006/relationships/slide" Target="slides/slide397.xml"/><Relationship Id="rId960" Type="http://schemas.openxmlformats.org/officeDocument/2006/relationships/slide" Target="slides/slide951.xml"/><Relationship Id="rId1036" Type="http://schemas.openxmlformats.org/officeDocument/2006/relationships/slide" Target="slides/slide1027.xml"/><Relationship Id="rId1243" Type="http://schemas.openxmlformats.org/officeDocument/2006/relationships/slide" Target="slides/slide1234.xml"/><Relationship Id="rId1590" Type="http://schemas.openxmlformats.org/officeDocument/2006/relationships/slide" Target="slides/slide1581.xml"/><Relationship Id="rId1688" Type="http://schemas.openxmlformats.org/officeDocument/2006/relationships/slide" Target="slides/slide1679.xml"/><Relationship Id="rId1895" Type="http://schemas.openxmlformats.org/officeDocument/2006/relationships/slide" Target="slides/slide1886.xml"/><Relationship Id="rId613" Type="http://schemas.openxmlformats.org/officeDocument/2006/relationships/slide" Target="slides/slide604.xml"/><Relationship Id="rId820" Type="http://schemas.openxmlformats.org/officeDocument/2006/relationships/slide" Target="slides/slide811.xml"/><Relationship Id="rId918" Type="http://schemas.openxmlformats.org/officeDocument/2006/relationships/slide" Target="slides/slide909.xml"/><Relationship Id="rId1450" Type="http://schemas.openxmlformats.org/officeDocument/2006/relationships/slide" Target="slides/slide1441.xml"/><Relationship Id="rId1548" Type="http://schemas.openxmlformats.org/officeDocument/2006/relationships/slide" Target="slides/slide1539.xml"/><Relationship Id="rId1755" Type="http://schemas.openxmlformats.org/officeDocument/2006/relationships/slide" Target="slides/slide1746.xml"/><Relationship Id="rId1103" Type="http://schemas.openxmlformats.org/officeDocument/2006/relationships/slide" Target="slides/slide1094.xml"/><Relationship Id="rId1310" Type="http://schemas.openxmlformats.org/officeDocument/2006/relationships/slide" Target="slides/slide1301.xml"/><Relationship Id="rId1408" Type="http://schemas.openxmlformats.org/officeDocument/2006/relationships/slide" Target="slides/slide1399.xml"/><Relationship Id="rId1962" Type="http://schemas.openxmlformats.org/officeDocument/2006/relationships/slide" Target="slides/slide1953.xml"/><Relationship Id="rId47" Type="http://schemas.openxmlformats.org/officeDocument/2006/relationships/slide" Target="slides/slide38.xml"/><Relationship Id="rId1615" Type="http://schemas.openxmlformats.org/officeDocument/2006/relationships/slide" Target="slides/slide1606.xml"/><Relationship Id="rId1822" Type="http://schemas.openxmlformats.org/officeDocument/2006/relationships/slide" Target="slides/slide1813.xml"/><Relationship Id="rId196" Type="http://schemas.openxmlformats.org/officeDocument/2006/relationships/slide" Target="slides/slide187.xml"/><Relationship Id="rId2084" Type="http://schemas.openxmlformats.org/officeDocument/2006/relationships/slide" Target="slides/slide2075.xml"/><Relationship Id="rId263" Type="http://schemas.openxmlformats.org/officeDocument/2006/relationships/slide" Target="slides/slide254.xml"/><Relationship Id="rId470" Type="http://schemas.openxmlformats.org/officeDocument/2006/relationships/slide" Target="slides/slide461.xml"/><Relationship Id="rId123" Type="http://schemas.openxmlformats.org/officeDocument/2006/relationships/slide" Target="slides/slide114.xml"/><Relationship Id="rId330" Type="http://schemas.openxmlformats.org/officeDocument/2006/relationships/slide" Target="slides/slide321.xml"/><Relationship Id="rId568" Type="http://schemas.openxmlformats.org/officeDocument/2006/relationships/slide" Target="slides/slide559.xml"/><Relationship Id="rId775" Type="http://schemas.openxmlformats.org/officeDocument/2006/relationships/slide" Target="slides/slide766.xml"/><Relationship Id="rId982" Type="http://schemas.openxmlformats.org/officeDocument/2006/relationships/slide" Target="slides/slide973.xml"/><Relationship Id="rId1198" Type="http://schemas.openxmlformats.org/officeDocument/2006/relationships/slide" Target="slides/slide1189.xml"/><Relationship Id="rId2011" Type="http://schemas.openxmlformats.org/officeDocument/2006/relationships/slide" Target="slides/slide2002.xml"/><Relationship Id="rId428" Type="http://schemas.openxmlformats.org/officeDocument/2006/relationships/slide" Target="slides/slide419.xml"/><Relationship Id="rId635" Type="http://schemas.openxmlformats.org/officeDocument/2006/relationships/slide" Target="slides/slide626.xml"/><Relationship Id="rId842" Type="http://schemas.openxmlformats.org/officeDocument/2006/relationships/slide" Target="slides/slide833.xml"/><Relationship Id="rId1058" Type="http://schemas.openxmlformats.org/officeDocument/2006/relationships/slide" Target="slides/slide1049.xml"/><Relationship Id="rId1265" Type="http://schemas.openxmlformats.org/officeDocument/2006/relationships/slide" Target="slides/slide1256.xml"/><Relationship Id="rId1472" Type="http://schemas.openxmlformats.org/officeDocument/2006/relationships/slide" Target="slides/slide1463.xml"/><Relationship Id="rId2109" Type="http://schemas.openxmlformats.org/officeDocument/2006/relationships/slide" Target="slides/slide2100.xml"/><Relationship Id="rId702" Type="http://schemas.openxmlformats.org/officeDocument/2006/relationships/slide" Target="slides/slide693.xml"/><Relationship Id="rId1125" Type="http://schemas.openxmlformats.org/officeDocument/2006/relationships/slide" Target="slides/slide1116.xml"/><Relationship Id="rId1332" Type="http://schemas.openxmlformats.org/officeDocument/2006/relationships/slide" Target="slides/slide1323.xml"/><Relationship Id="rId1777" Type="http://schemas.openxmlformats.org/officeDocument/2006/relationships/slide" Target="slides/slide1768.xml"/><Relationship Id="rId1984" Type="http://schemas.openxmlformats.org/officeDocument/2006/relationships/slide" Target="slides/slide1975.xml"/><Relationship Id="rId69" Type="http://schemas.openxmlformats.org/officeDocument/2006/relationships/slide" Target="slides/slide60.xml"/><Relationship Id="rId1637" Type="http://schemas.openxmlformats.org/officeDocument/2006/relationships/slide" Target="slides/slide1628.xml"/><Relationship Id="rId1844" Type="http://schemas.openxmlformats.org/officeDocument/2006/relationships/slide" Target="slides/slide1835.xml"/><Relationship Id="rId1704" Type="http://schemas.openxmlformats.org/officeDocument/2006/relationships/slide" Target="slides/slide1695.xml"/><Relationship Id="rId285" Type="http://schemas.openxmlformats.org/officeDocument/2006/relationships/slide" Target="slides/slide276.xml"/><Relationship Id="rId1911" Type="http://schemas.openxmlformats.org/officeDocument/2006/relationships/slide" Target="slides/slide1902.xml"/><Relationship Id="rId492" Type="http://schemas.openxmlformats.org/officeDocument/2006/relationships/slide" Target="slides/slide483.xml"/><Relationship Id="rId797" Type="http://schemas.openxmlformats.org/officeDocument/2006/relationships/slide" Target="slides/slide788.xml"/><Relationship Id="rId145" Type="http://schemas.openxmlformats.org/officeDocument/2006/relationships/slide" Target="slides/slide136.xml"/><Relationship Id="rId352" Type="http://schemas.openxmlformats.org/officeDocument/2006/relationships/slide" Target="slides/slide343.xml"/><Relationship Id="rId1287" Type="http://schemas.openxmlformats.org/officeDocument/2006/relationships/slide" Target="slides/slide1278.xml"/><Relationship Id="rId2033" Type="http://schemas.openxmlformats.org/officeDocument/2006/relationships/slide" Target="slides/slide2024.xml"/><Relationship Id="rId212" Type="http://schemas.openxmlformats.org/officeDocument/2006/relationships/slide" Target="slides/slide203.xml"/><Relationship Id="rId657" Type="http://schemas.openxmlformats.org/officeDocument/2006/relationships/slide" Target="slides/slide648.xml"/><Relationship Id="rId864" Type="http://schemas.openxmlformats.org/officeDocument/2006/relationships/slide" Target="slides/slide855.xml"/><Relationship Id="rId1494" Type="http://schemas.openxmlformats.org/officeDocument/2006/relationships/slide" Target="slides/slide1485.xml"/><Relationship Id="rId1799" Type="http://schemas.openxmlformats.org/officeDocument/2006/relationships/slide" Target="slides/slide1790.xml"/><Relationship Id="rId2100" Type="http://schemas.openxmlformats.org/officeDocument/2006/relationships/slide" Target="slides/slide2091.xml"/><Relationship Id="rId517" Type="http://schemas.openxmlformats.org/officeDocument/2006/relationships/slide" Target="slides/slide508.xml"/><Relationship Id="rId724" Type="http://schemas.openxmlformats.org/officeDocument/2006/relationships/slide" Target="slides/slide715.xml"/><Relationship Id="rId931" Type="http://schemas.openxmlformats.org/officeDocument/2006/relationships/slide" Target="slides/slide922.xml"/><Relationship Id="rId1147" Type="http://schemas.openxmlformats.org/officeDocument/2006/relationships/slide" Target="slides/slide1138.xml"/><Relationship Id="rId1354" Type="http://schemas.openxmlformats.org/officeDocument/2006/relationships/slide" Target="slides/slide1345.xml"/><Relationship Id="rId1561" Type="http://schemas.openxmlformats.org/officeDocument/2006/relationships/slide" Target="slides/slide1552.xml"/><Relationship Id="rId60" Type="http://schemas.openxmlformats.org/officeDocument/2006/relationships/slide" Target="slides/slide51.xml"/><Relationship Id="rId1007" Type="http://schemas.openxmlformats.org/officeDocument/2006/relationships/slide" Target="slides/slide998.xml"/><Relationship Id="rId1214" Type="http://schemas.openxmlformats.org/officeDocument/2006/relationships/slide" Target="slides/slide1205.xml"/><Relationship Id="rId1421" Type="http://schemas.openxmlformats.org/officeDocument/2006/relationships/slide" Target="slides/slide1412.xml"/><Relationship Id="rId1659" Type="http://schemas.openxmlformats.org/officeDocument/2006/relationships/slide" Target="slides/slide1650.xml"/><Relationship Id="rId1866" Type="http://schemas.openxmlformats.org/officeDocument/2006/relationships/slide" Target="slides/slide1857.xml"/><Relationship Id="rId1519" Type="http://schemas.openxmlformats.org/officeDocument/2006/relationships/slide" Target="slides/slide1510.xml"/><Relationship Id="rId1726" Type="http://schemas.openxmlformats.org/officeDocument/2006/relationships/slide" Target="slides/slide1717.xml"/><Relationship Id="rId1933" Type="http://schemas.openxmlformats.org/officeDocument/2006/relationships/slide" Target="slides/slide1924.xml"/><Relationship Id="rId18" Type="http://schemas.openxmlformats.org/officeDocument/2006/relationships/slide" Target="slides/slide9.xml"/><Relationship Id="rId167" Type="http://schemas.openxmlformats.org/officeDocument/2006/relationships/slide" Target="slides/slide158.xml"/><Relationship Id="rId374" Type="http://schemas.openxmlformats.org/officeDocument/2006/relationships/slide" Target="slides/slide365.xml"/><Relationship Id="rId581" Type="http://schemas.openxmlformats.org/officeDocument/2006/relationships/slide" Target="slides/slide572.xml"/><Relationship Id="rId2055" Type="http://schemas.openxmlformats.org/officeDocument/2006/relationships/slide" Target="slides/slide2046.xml"/><Relationship Id="rId234" Type="http://schemas.openxmlformats.org/officeDocument/2006/relationships/slide" Target="slides/slide225.xml"/><Relationship Id="rId679" Type="http://schemas.openxmlformats.org/officeDocument/2006/relationships/slide" Target="slides/slide670.xml"/><Relationship Id="rId886" Type="http://schemas.openxmlformats.org/officeDocument/2006/relationships/slide" Target="slides/slide877.xml"/><Relationship Id="rId2" Type="http://schemas.openxmlformats.org/officeDocument/2006/relationships/slideMaster" Target="slideMasters/slideMaster2.xml"/><Relationship Id="rId441" Type="http://schemas.openxmlformats.org/officeDocument/2006/relationships/slide" Target="slides/slide432.xml"/><Relationship Id="rId539" Type="http://schemas.openxmlformats.org/officeDocument/2006/relationships/slide" Target="slides/slide530.xml"/><Relationship Id="rId746" Type="http://schemas.openxmlformats.org/officeDocument/2006/relationships/slide" Target="slides/slide737.xml"/><Relationship Id="rId1071" Type="http://schemas.openxmlformats.org/officeDocument/2006/relationships/slide" Target="slides/slide1062.xml"/><Relationship Id="rId1169" Type="http://schemas.openxmlformats.org/officeDocument/2006/relationships/slide" Target="slides/slide1160.xml"/><Relationship Id="rId1376" Type="http://schemas.openxmlformats.org/officeDocument/2006/relationships/slide" Target="slides/slide1367.xml"/><Relationship Id="rId1583" Type="http://schemas.openxmlformats.org/officeDocument/2006/relationships/slide" Target="slides/slide1574.xml"/><Relationship Id="rId2122" Type="http://schemas.openxmlformats.org/officeDocument/2006/relationships/slide" Target="slides/slide2113.xml"/><Relationship Id="rId301" Type="http://schemas.openxmlformats.org/officeDocument/2006/relationships/slide" Target="slides/slide292.xml"/><Relationship Id="rId953" Type="http://schemas.openxmlformats.org/officeDocument/2006/relationships/slide" Target="slides/slide944.xml"/><Relationship Id="rId1029" Type="http://schemas.openxmlformats.org/officeDocument/2006/relationships/slide" Target="slides/slide1020.xml"/><Relationship Id="rId1236" Type="http://schemas.openxmlformats.org/officeDocument/2006/relationships/slide" Target="slides/slide1227.xml"/><Relationship Id="rId1790" Type="http://schemas.openxmlformats.org/officeDocument/2006/relationships/slide" Target="slides/slide1781.xml"/><Relationship Id="rId1888" Type="http://schemas.openxmlformats.org/officeDocument/2006/relationships/slide" Target="slides/slide1879.xml"/><Relationship Id="rId82" Type="http://schemas.openxmlformats.org/officeDocument/2006/relationships/slide" Target="slides/slide73.xml"/><Relationship Id="rId606" Type="http://schemas.openxmlformats.org/officeDocument/2006/relationships/slide" Target="slides/slide597.xml"/><Relationship Id="rId813" Type="http://schemas.openxmlformats.org/officeDocument/2006/relationships/slide" Target="slides/slide804.xml"/><Relationship Id="rId1443" Type="http://schemas.openxmlformats.org/officeDocument/2006/relationships/slide" Target="slides/slide1434.xml"/><Relationship Id="rId1650" Type="http://schemas.openxmlformats.org/officeDocument/2006/relationships/slide" Target="slides/slide1641.xml"/><Relationship Id="rId1748" Type="http://schemas.openxmlformats.org/officeDocument/2006/relationships/slide" Target="slides/slide1739.xml"/><Relationship Id="rId1303" Type="http://schemas.openxmlformats.org/officeDocument/2006/relationships/slide" Target="slides/slide1294.xml"/><Relationship Id="rId1510" Type="http://schemas.openxmlformats.org/officeDocument/2006/relationships/slide" Target="slides/slide1501.xml"/><Relationship Id="rId1955" Type="http://schemas.openxmlformats.org/officeDocument/2006/relationships/slide" Target="slides/slide1946.xml"/><Relationship Id="rId1608" Type="http://schemas.openxmlformats.org/officeDocument/2006/relationships/slide" Target="slides/slide1599.xml"/><Relationship Id="rId1815" Type="http://schemas.openxmlformats.org/officeDocument/2006/relationships/slide" Target="slides/slide1806.xml"/><Relationship Id="rId189" Type="http://schemas.openxmlformats.org/officeDocument/2006/relationships/slide" Target="slides/slide180.xml"/><Relationship Id="rId396" Type="http://schemas.openxmlformats.org/officeDocument/2006/relationships/slide" Target="slides/slide387.xml"/><Relationship Id="rId2077" Type="http://schemas.openxmlformats.org/officeDocument/2006/relationships/slide" Target="slides/slide2068.xml"/><Relationship Id="rId256" Type="http://schemas.openxmlformats.org/officeDocument/2006/relationships/slide" Target="slides/slide247.xml"/><Relationship Id="rId463" Type="http://schemas.openxmlformats.org/officeDocument/2006/relationships/slide" Target="slides/slide454.xml"/><Relationship Id="rId670" Type="http://schemas.openxmlformats.org/officeDocument/2006/relationships/slide" Target="slides/slide661.xml"/><Relationship Id="rId1093" Type="http://schemas.openxmlformats.org/officeDocument/2006/relationships/slide" Target="slides/slide1084.xml"/><Relationship Id="rId2144" Type="http://schemas.openxmlformats.org/officeDocument/2006/relationships/viewProps" Target="viewProps.xml"/><Relationship Id="rId116" Type="http://schemas.openxmlformats.org/officeDocument/2006/relationships/slide" Target="slides/slide107.xml"/><Relationship Id="rId323" Type="http://schemas.openxmlformats.org/officeDocument/2006/relationships/slide" Target="slides/slide314.xml"/><Relationship Id="rId530" Type="http://schemas.openxmlformats.org/officeDocument/2006/relationships/slide" Target="slides/slide521.xml"/><Relationship Id="rId768" Type="http://schemas.openxmlformats.org/officeDocument/2006/relationships/slide" Target="slides/slide759.xml"/><Relationship Id="rId975" Type="http://schemas.openxmlformats.org/officeDocument/2006/relationships/slide" Target="slides/slide966.xml"/><Relationship Id="rId1160" Type="http://schemas.openxmlformats.org/officeDocument/2006/relationships/slide" Target="slides/slide1151.xml"/><Relationship Id="rId1398" Type="http://schemas.openxmlformats.org/officeDocument/2006/relationships/slide" Target="slides/slide1389.xml"/><Relationship Id="rId2004" Type="http://schemas.openxmlformats.org/officeDocument/2006/relationships/slide" Target="slides/slide1995.xml"/><Relationship Id="rId628" Type="http://schemas.openxmlformats.org/officeDocument/2006/relationships/slide" Target="slides/slide619.xml"/><Relationship Id="rId835" Type="http://schemas.openxmlformats.org/officeDocument/2006/relationships/slide" Target="slides/slide826.xml"/><Relationship Id="rId1258" Type="http://schemas.openxmlformats.org/officeDocument/2006/relationships/slide" Target="slides/slide1249.xml"/><Relationship Id="rId1465" Type="http://schemas.openxmlformats.org/officeDocument/2006/relationships/slide" Target="slides/slide1456.xml"/><Relationship Id="rId1672" Type="http://schemas.openxmlformats.org/officeDocument/2006/relationships/slide" Target="slides/slide1663.xml"/><Relationship Id="rId1020" Type="http://schemas.openxmlformats.org/officeDocument/2006/relationships/slide" Target="slides/slide1011.xml"/><Relationship Id="rId1118" Type="http://schemas.openxmlformats.org/officeDocument/2006/relationships/slide" Target="slides/slide1109.xml"/><Relationship Id="rId1325" Type="http://schemas.openxmlformats.org/officeDocument/2006/relationships/slide" Target="slides/slide1316.xml"/><Relationship Id="rId1532" Type="http://schemas.openxmlformats.org/officeDocument/2006/relationships/slide" Target="slides/slide1523.xml"/><Relationship Id="rId1977" Type="http://schemas.openxmlformats.org/officeDocument/2006/relationships/slide" Target="slides/slide1968.xml"/><Relationship Id="rId902" Type="http://schemas.openxmlformats.org/officeDocument/2006/relationships/slide" Target="slides/slide893.xml"/><Relationship Id="rId1837" Type="http://schemas.openxmlformats.org/officeDocument/2006/relationships/slide" Target="slides/slide1828.xml"/><Relationship Id="rId31" Type="http://schemas.openxmlformats.org/officeDocument/2006/relationships/slide" Target="slides/slide22.xml"/><Relationship Id="rId2099" Type="http://schemas.openxmlformats.org/officeDocument/2006/relationships/slide" Target="slides/slide2090.xml"/><Relationship Id="rId180" Type="http://schemas.openxmlformats.org/officeDocument/2006/relationships/slide" Target="slides/slide171.xml"/><Relationship Id="rId278" Type="http://schemas.openxmlformats.org/officeDocument/2006/relationships/slide" Target="slides/slide269.xml"/><Relationship Id="rId1904" Type="http://schemas.openxmlformats.org/officeDocument/2006/relationships/slide" Target="slides/slide1895.xml"/><Relationship Id="rId485" Type="http://schemas.openxmlformats.org/officeDocument/2006/relationships/slide" Target="slides/slide476.xml"/><Relationship Id="rId692" Type="http://schemas.openxmlformats.org/officeDocument/2006/relationships/slide" Target="slides/slide683.xml"/><Relationship Id="rId138" Type="http://schemas.openxmlformats.org/officeDocument/2006/relationships/slide" Target="slides/slide129.xml"/><Relationship Id="rId345" Type="http://schemas.openxmlformats.org/officeDocument/2006/relationships/slide" Target="slides/slide336.xml"/><Relationship Id="rId552" Type="http://schemas.openxmlformats.org/officeDocument/2006/relationships/slide" Target="slides/slide543.xml"/><Relationship Id="rId997" Type="http://schemas.openxmlformats.org/officeDocument/2006/relationships/slide" Target="slides/slide988.xml"/><Relationship Id="rId1182" Type="http://schemas.openxmlformats.org/officeDocument/2006/relationships/slide" Target="slides/slide1173.xml"/><Relationship Id="rId2026" Type="http://schemas.openxmlformats.org/officeDocument/2006/relationships/slide" Target="slides/slide2017.xml"/><Relationship Id="rId205" Type="http://schemas.openxmlformats.org/officeDocument/2006/relationships/slide" Target="slides/slide196.xml"/><Relationship Id="rId412" Type="http://schemas.openxmlformats.org/officeDocument/2006/relationships/slide" Target="slides/slide403.xml"/><Relationship Id="rId857" Type="http://schemas.openxmlformats.org/officeDocument/2006/relationships/slide" Target="slides/slide848.xml"/><Relationship Id="rId1042" Type="http://schemas.openxmlformats.org/officeDocument/2006/relationships/slide" Target="slides/slide1033.xml"/><Relationship Id="rId1487" Type="http://schemas.openxmlformats.org/officeDocument/2006/relationships/slide" Target="slides/slide1478.xml"/><Relationship Id="rId1694" Type="http://schemas.openxmlformats.org/officeDocument/2006/relationships/slide" Target="slides/slide1685.xml"/><Relationship Id="rId717" Type="http://schemas.openxmlformats.org/officeDocument/2006/relationships/slide" Target="slides/slide708.xml"/><Relationship Id="rId924" Type="http://schemas.openxmlformats.org/officeDocument/2006/relationships/slide" Target="slides/slide915.xml"/><Relationship Id="rId1347" Type="http://schemas.openxmlformats.org/officeDocument/2006/relationships/slide" Target="slides/slide1338.xml"/><Relationship Id="rId1554" Type="http://schemas.openxmlformats.org/officeDocument/2006/relationships/slide" Target="slides/slide1545.xml"/><Relationship Id="rId1761" Type="http://schemas.openxmlformats.org/officeDocument/2006/relationships/slide" Target="slides/slide1752.xml"/><Relationship Id="rId1999" Type="http://schemas.openxmlformats.org/officeDocument/2006/relationships/slide" Target="slides/slide1990.xml"/><Relationship Id="rId53" Type="http://schemas.openxmlformats.org/officeDocument/2006/relationships/slide" Target="slides/slide44.xml"/><Relationship Id="rId1207" Type="http://schemas.openxmlformats.org/officeDocument/2006/relationships/slide" Target="slides/slide1198.xml"/><Relationship Id="rId1414" Type="http://schemas.openxmlformats.org/officeDocument/2006/relationships/slide" Target="slides/slide1405.xml"/><Relationship Id="rId1621" Type="http://schemas.openxmlformats.org/officeDocument/2006/relationships/slide" Target="slides/slide1612.xml"/><Relationship Id="rId1859" Type="http://schemas.openxmlformats.org/officeDocument/2006/relationships/slide" Target="slides/slide1850.xml"/><Relationship Id="rId1719" Type="http://schemas.openxmlformats.org/officeDocument/2006/relationships/slide" Target="slides/slide1710.xml"/><Relationship Id="rId1926" Type="http://schemas.openxmlformats.org/officeDocument/2006/relationships/slide" Target="slides/slide1917.xml"/><Relationship Id="rId2090" Type="http://schemas.openxmlformats.org/officeDocument/2006/relationships/slide" Target="slides/slide2081.xml"/><Relationship Id="rId367" Type="http://schemas.openxmlformats.org/officeDocument/2006/relationships/slide" Target="slides/slide358.xml"/><Relationship Id="rId574" Type="http://schemas.openxmlformats.org/officeDocument/2006/relationships/slide" Target="slides/slide565.xml"/><Relationship Id="rId2048" Type="http://schemas.openxmlformats.org/officeDocument/2006/relationships/slide" Target="slides/slide2039.xml"/><Relationship Id="rId227" Type="http://schemas.openxmlformats.org/officeDocument/2006/relationships/slide" Target="slides/slide218.xml"/><Relationship Id="rId781" Type="http://schemas.openxmlformats.org/officeDocument/2006/relationships/slide" Target="slides/slide772.xml"/><Relationship Id="rId879" Type="http://schemas.openxmlformats.org/officeDocument/2006/relationships/slide" Target="slides/slide870.xml"/><Relationship Id="rId434" Type="http://schemas.openxmlformats.org/officeDocument/2006/relationships/slide" Target="slides/slide425.xml"/><Relationship Id="rId641" Type="http://schemas.openxmlformats.org/officeDocument/2006/relationships/slide" Target="slides/slide632.xml"/><Relationship Id="rId739" Type="http://schemas.openxmlformats.org/officeDocument/2006/relationships/slide" Target="slides/slide730.xml"/><Relationship Id="rId1064" Type="http://schemas.openxmlformats.org/officeDocument/2006/relationships/slide" Target="slides/slide1055.xml"/><Relationship Id="rId1271" Type="http://schemas.openxmlformats.org/officeDocument/2006/relationships/slide" Target="slides/slide1262.xml"/><Relationship Id="rId1369" Type="http://schemas.openxmlformats.org/officeDocument/2006/relationships/slide" Target="slides/slide1360.xml"/><Relationship Id="rId1576" Type="http://schemas.openxmlformats.org/officeDocument/2006/relationships/slide" Target="slides/slide1567.xml"/><Relationship Id="rId2115" Type="http://schemas.openxmlformats.org/officeDocument/2006/relationships/slide" Target="slides/slide2106.xml"/><Relationship Id="rId501" Type="http://schemas.openxmlformats.org/officeDocument/2006/relationships/slide" Target="slides/slide492.xml"/><Relationship Id="rId946" Type="http://schemas.openxmlformats.org/officeDocument/2006/relationships/slide" Target="slides/slide937.xml"/><Relationship Id="rId1131" Type="http://schemas.openxmlformats.org/officeDocument/2006/relationships/slide" Target="slides/slide1122.xml"/><Relationship Id="rId1229" Type="http://schemas.openxmlformats.org/officeDocument/2006/relationships/slide" Target="slides/slide1220.xml"/><Relationship Id="rId1783" Type="http://schemas.openxmlformats.org/officeDocument/2006/relationships/slide" Target="slides/slide1774.xml"/><Relationship Id="rId1990" Type="http://schemas.openxmlformats.org/officeDocument/2006/relationships/slide" Target="slides/slide1981.xml"/><Relationship Id="rId75" Type="http://schemas.openxmlformats.org/officeDocument/2006/relationships/slide" Target="slides/slide66.xml"/><Relationship Id="rId806" Type="http://schemas.openxmlformats.org/officeDocument/2006/relationships/slide" Target="slides/slide797.xml"/><Relationship Id="rId1436" Type="http://schemas.openxmlformats.org/officeDocument/2006/relationships/slide" Target="slides/slide1427.xml"/><Relationship Id="rId1643" Type="http://schemas.openxmlformats.org/officeDocument/2006/relationships/slide" Target="slides/slide1634.xml"/><Relationship Id="rId1850" Type="http://schemas.openxmlformats.org/officeDocument/2006/relationships/slide" Target="slides/slide1841.xml"/><Relationship Id="rId1503" Type="http://schemas.openxmlformats.org/officeDocument/2006/relationships/slide" Target="slides/slide1494.xml"/><Relationship Id="rId1710" Type="http://schemas.openxmlformats.org/officeDocument/2006/relationships/slide" Target="slides/slide1701.xml"/><Relationship Id="rId1948" Type="http://schemas.openxmlformats.org/officeDocument/2006/relationships/slide" Target="slides/slide1939.xml"/><Relationship Id="rId291" Type="http://schemas.openxmlformats.org/officeDocument/2006/relationships/slide" Target="slides/slide282.xml"/><Relationship Id="rId1808" Type="http://schemas.openxmlformats.org/officeDocument/2006/relationships/slide" Target="slides/slide1799.xml"/><Relationship Id="rId151" Type="http://schemas.openxmlformats.org/officeDocument/2006/relationships/slide" Target="slides/slide142.xml"/><Relationship Id="rId389" Type="http://schemas.openxmlformats.org/officeDocument/2006/relationships/slide" Target="slides/slide380.xml"/><Relationship Id="rId596" Type="http://schemas.openxmlformats.org/officeDocument/2006/relationships/slide" Target="slides/slide587.xml"/><Relationship Id="rId249" Type="http://schemas.openxmlformats.org/officeDocument/2006/relationships/slide" Target="slides/slide240.xml"/><Relationship Id="rId456" Type="http://schemas.openxmlformats.org/officeDocument/2006/relationships/slide" Target="slides/slide447.xml"/><Relationship Id="rId663" Type="http://schemas.openxmlformats.org/officeDocument/2006/relationships/slide" Target="slides/slide654.xml"/><Relationship Id="rId870" Type="http://schemas.openxmlformats.org/officeDocument/2006/relationships/slide" Target="slides/slide861.xml"/><Relationship Id="rId1086" Type="http://schemas.openxmlformats.org/officeDocument/2006/relationships/slide" Target="slides/slide1077.xml"/><Relationship Id="rId1293" Type="http://schemas.openxmlformats.org/officeDocument/2006/relationships/slide" Target="slides/slide1284.xml"/><Relationship Id="rId2137" Type="http://schemas.openxmlformats.org/officeDocument/2006/relationships/font" Target="fonts/font6.fntdata"/><Relationship Id="rId109" Type="http://schemas.openxmlformats.org/officeDocument/2006/relationships/slide" Target="slides/slide100.xml"/><Relationship Id="rId316" Type="http://schemas.openxmlformats.org/officeDocument/2006/relationships/slide" Target="slides/slide307.xml"/><Relationship Id="rId523" Type="http://schemas.openxmlformats.org/officeDocument/2006/relationships/slide" Target="slides/slide514.xml"/><Relationship Id="rId968" Type="http://schemas.openxmlformats.org/officeDocument/2006/relationships/slide" Target="slides/slide959.xml"/><Relationship Id="rId1153" Type="http://schemas.openxmlformats.org/officeDocument/2006/relationships/slide" Target="slides/slide1144.xml"/><Relationship Id="rId1598" Type="http://schemas.openxmlformats.org/officeDocument/2006/relationships/slide" Target="slides/slide1589.xml"/><Relationship Id="rId97" Type="http://schemas.openxmlformats.org/officeDocument/2006/relationships/slide" Target="slides/slide88.xml"/><Relationship Id="rId730" Type="http://schemas.openxmlformats.org/officeDocument/2006/relationships/slide" Target="slides/slide721.xml"/><Relationship Id="rId828" Type="http://schemas.openxmlformats.org/officeDocument/2006/relationships/slide" Target="slides/slide819.xml"/><Relationship Id="rId1013" Type="http://schemas.openxmlformats.org/officeDocument/2006/relationships/slide" Target="slides/slide1004.xml"/><Relationship Id="rId1360" Type="http://schemas.openxmlformats.org/officeDocument/2006/relationships/slide" Target="slides/slide1351.xml"/><Relationship Id="rId1458" Type="http://schemas.openxmlformats.org/officeDocument/2006/relationships/slide" Target="slides/slide1449.xml"/><Relationship Id="rId1665" Type="http://schemas.openxmlformats.org/officeDocument/2006/relationships/slide" Target="slides/slide1656.xml"/><Relationship Id="rId1872" Type="http://schemas.openxmlformats.org/officeDocument/2006/relationships/slide" Target="slides/slide1863.xml"/><Relationship Id="rId1220" Type="http://schemas.openxmlformats.org/officeDocument/2006/relationships/slide" Target="slides/slide1211.xml"/><Relationship Id="rId1318" Type="http://schemas.openxmlformats.org/officeDocument/2006/relationships/slide" Target="slides/slide1309.xml"/><Relationship Id="rId1525" Type="http://schemas.openxmlformats.org/officeDocument/2006/relationships/slide" Target="slides/slide1516.xml"/><Relationship Id="rId1732" Type="http://schemas.openxmlformats.org/officeDocument/2006/relationships/slide" Target="slides/slide1723.xml"/><Relationship Id="rId24" Type="http://schemas.openxmlformats.org/officeDocument/2006/relationships/slide" Target="slides/slide15.xml"/><Relationship Id="rId173" Type="http://schemas.openxmlformats.org/officeDocument/2006/relationships/slide" Target="slides/slide164.xml"/><Relationship Id="rId380" Type="http://schemas.openxmlformats.org/officeDocument/2006/relationships/slide" Target="slides/slide371.xml"/><Relationship Id="rId2061" Type="http://schemas.openxmlformats.org/officeDocument/2006/relationships/slide" Target="slides/slide2052.xml"/><Relationship Id="rId240" Type="http://schemas.openxmlformats.org/officeDocument/2006/relationships/slide" Target="slides/slide231.xml"/><Relationship Id="rId478" Type="http://schemas.openxmlformats.org/officeDocument/2006/relationships/slide" Target="slides/slide469.xml"/><Relationship Id="rId685" Type="http://schemas.openxmlformats.org/officeDocument/2006/relationships/slide" Target="slides/slide676.xml"/><Relationship Id="rId892" Type="http://schemas.openxmlformats.org/officeDocument/2006/relationships/slide" Target="slides/slide883.xml"/><Relationship Id="rId100" Type="http://schemas.openxmlformats.org/officeDocument/2006/relationships/slide" Target="slides/slide91.xml"/><Relationship Id="rId338" Type="http://schemas.openxmlformats.org/officeDocument/2006/relationships/slide" Target="slides/slide329.xml"/><Relationship Id="rId545" Type="http://schemas.openxmlformats.org/officeDocument/2006/relationships/slide" Target="slides/slide536.xml"/><Relationship Id="rId752" Type="http://schemas.openxmlformats.org/officeDocument/2006/relationships/slide" Target="slides/slide743.xml"/><Relationship Id="rId1175" Type="http://schemas.openxmlformats.org/officeDocument/2006/relationships/slide" Target="slides/slide1166.xml"/><Relationship Id="rId1382" Type="http://schemas.openxmlformats.org/officeDocument/2006/relationships/slide" Target="slides/slide1373.xml"/><Relationship Id="rId2019" Type="http://schemas.openxmlformats.org/officeDocument/2006/relationships/slide" Target="slides/slide2010.xml"/><Relationship Id="rId405" Type="http://schemas.openxmlformats.org/officeDocument/2006/relationships/slide" Target="slides/slide396.xml"/><Relationship Id="rId612" Type="http://schemas.openxmlformats.org/officeDocument/2006/relationships/slide" Target="slides/slide603.xml"/><Relationship Id="rId1035" Type="http://schemas.openxmlformats.org/officeDocument/2006/relationships/slide" Target="slides/slide1026.xml"/><Relationship Id="rId1242" Type="http://schemas.openxmlformats.org/officeDocument/2006/relationships/slide" Target="slides/slide1233.xml"/><Relationship Id="rId1687" Type="http://schemas.openxmlformats.org/officeDocument/2006/relationships/slide" Target="slides/slide1678.xml"/><Relationship Id="rId1894" Type="http://schemas.openxmlformats.org/officeDocument/2006/relationships/slide" Target="slides/slide1885.xml"/><Relationship Id="rId917" Type="http://schemas.openxmlformats.org/officeDocument/2006/relationships/slide" Target="slides/slide908.xml"/><Relationship Id="rId1102" Type="http://schemas.openxmlformats.org/officeDocument/2006/relationships/slide" Target="slides/slide1093.xml"/><Relationship Id="rId1547" Type="http://schemas.openxmlformats.org/officeDocument/2006/relationships/slide" Target="slides/slide1538.xml"/><Relationship Id="rId1754" Type="http://schemas.openxmlformats.org/officeDocument/2006/relationships/slide" Target="slides/slide1745.xml"/><Relationship Id="rId1961" Type="http://schemas.openxmlformats.org/officeDocument/2006/relationships/slide" Target="slides/slide1952.xml"/><Relationship Id="rId46" Type="http://schemas.openxmlformats.org/officeDocument/2006/relationships/slide" Target="slides/slide37.xml"/><Relationship Id="rId1407" Type="http://schemas.openxmlformats.org/officeDocument/2006/relationships/slide" Target="slides/slide1398.xml"/><Relationship Id="rId1614" Type="http://schemas.openxmlformats.org/officeDocument/2006/relationships/slide" Target="slides/slide1605.xml"/><Relationship Id="rId1821" Type="http://schemas.openxmlformats.org/officeDocument/2006/relationships/slide" Target="slides/slide1812.xml"/><Relationship Id="rId195" Type="http://schemas.openxmlformats.org/officeDocument/2006/relationships/slide" Target="slides/slide186.xml"/><Relationship Id="rId1919" Type="http://schemas.openxmlformats.org/officeDocument/2006/relationships/slide" Target="slides/slide1910.xml"/><Relationship Id="rId2083" Type="http://schemas.openxmlformats.org/officeDocument/2006/relationships/slide" Target="slides/slide2074.xml"/><Relationship Id="rId262" Type="http://schemas.openxmlformats.org/officeDocument/2006/relationships/slide" Target="slides/slide253.xml"/><Relationship Id="rId567" Type="http://schemas.openxmlformats.org/officeDocument/2006/relationships/slide" Target="slides/slide558.xml"/><Relationship Id="rId1197" Type="http://schemas.openxmlformats.org/officeDocument/2006/relationships/slide" Target="slides/slide1188.xml"/><Relationship Id="rId122" Type="http://schemas.openxmlformats.org/officeDocument/2006/relationships/slide" Target="slides/slide113.xml"/><Relationship Id="rId774" Type="http://schemas.openxmlformats.org/officeDocument/2006/relationships/slide" Target="slides/slide765.xml"/><Relationship Id="rId981" Type="http://schemas.openxmlformats.org/officeDocument/2006/relationships/slide" Target="slides/slide972.xml"/><Relationship Id="rId1057" Type="http://schemas.openxmlformats.org/officeDocument/2006/relationships/slide" Target="slides/slide1048.xml"/><Relationship Id="rId2010" Type="http://schemas.openxmlformats.org/officeDocument/2006/relationships/slide" Target="slides/slide2001.xml"/><Relationship Id="rId427" Type="http://schemas.openxmlformats.org/officeDocument/2006/relationships/slide" Target="slides/slide418.xml"/><Relationship Id="rId634" Type="http://schemas.openxmlformats.org/officeDocument/2006/relationships/slide" Target="slides/slide625.xml"/><Relationship Id="rId841" Type="http://schemas.openxmlformats.org/officeDocument/2006/relationships/slide" Target="slides/slide832.xml"/><Relationship Id="rId1264" Type="http://schemas.openxmlformats.org/officeDocument/2006/relationships/slide" Target="slides/slide1255.xml"/><Relationship Id="rId1471" Type="http://schemas.openxmlformats.org/officeDocument/2006/relationships/slide" Target="slides/slide1462.xml"/><Relationship Id="rId1569" Type="http://schemas.openxmlformats.org/officeDocument/2006/relationships/slide" Target="slides/slide1560.xml"/><Relationship Id="rId2108" Type="http://schemas.openxmlformats.org/officeDocument/2006/relationships/slide" Target="slides/slide2099.xml"/><Relationship Id="rId701" Type="http://schemas.openxmlformats.org/officeDocument/2006/relationships/slide" Target="slides/slide692.xml"/><Relationship Id="rId939" Type="http://schemas.openxmlformats.org/officeDocument/2006/relationships/slide" Target="slides/slide930.xml"/><Relationship Id="rId1124" Type="http://schemas.openxmlformats.org/officeDocument/2006/relationships/slide" Target="slides/slide1115.xml"/><Relationship Id="rId1331" Type="http://schemas.openxmlformats.org/officeDocument/2006/relationships/slide" Target="slides/slide1322.xml"/><Relationship Id="rId1776" Type="http://schemas.openxmlformats.org/officeDocument/2006/relationships/slide" Target="slides/slide1767.xml"/><Relationship Id="rId1983" Type="http://schemas.openxmlformats.org/officeDocument/2006/relationships/slide" Target="slides/slide1974.xml"/><Relationship Id="rId68" Type="http://schemas.openxmlformats.org/officeDocument/2006/relationships/slide" Target="slides/slide59.xml"/><Relationship Id="rId1429" Type="http://schemas.openxmlformats.org/officeDocument/2006/relationships/slide" Target="slides/slide1420.xml"/><Relationship Id="rId1636" Type="http://schemas.openxmlformats.org/officeDocument/2006/relationships/slide" Target="slides/slide1627.xml"/><Relationship Id="rId1843" Type="http://schemas.openxmlformats.org/officeDocument/2006/relationships/slide" Target="slides/slide1834.xml"/><Relationship Id="rId1703" Type="http://schemas.openxmlformats.org/officeDocument/2006/relationships/slide" Target="slides/slide1694.xml"/><Relationship Id="rId1910" Type="http://schemas.openxmlformats.org/officeDocument/2006/relationships/slide" Target="slides/slide1901.xml"/><Relationship Id="rId284" Type="http://schemas.openxmlformats.org/officeDocument/2006/relationships/slide" Target="slides/slide275.xml"/><Relationship Id="rId491" Type="http://schemas.openxmlformats.org/officeDocument/2006/relationships/slide" Target="slides/slide482.xml"/><Relationship Id="rId144" Type="http://schemas.openxmlformats.org/officeDocument/2006/relationships/slide" Target="slides/slide135.xml"/><Relationship Id="rId589" Type="http://schemas.openxmlformats.org/officeDocument/2006/relationships/slide" Target="slides/slide580.xml"/><Relationship Id="rId796" Type="http://schemas.openxmlformats.org/officeDocument/2006/relationships/slide" Target="slides/slide787.xml"/><Relationship Id="rId351" Type="http://schemas.openxmlformats.org/officeDocument/2006/relationships/slide" Target="slides/slide342.xml"/><Relationship Id="rId449" Type="http://schemas.openxmlformats.org/officeDocument/2006/relationships/slide" Target="slides/slide440.xml"/><Relationship Id="rId656" Type="http://schemas.openxmlformats.org/officeDocument/2006/relationships/slide" Target="slides/slide647.xml"/><Relationship Id="rId863" Type="http://schemas.openxmlformats.org/officeDocument/2006/relationships/slide" Target="slides/slide854.xml"/><Relationship Id="rId1079" Type="http://schemas.openxmlformats.org/officeDocument/2006/relationships/slide" Target="slides/slide1070.xml"/><Relationship Id="rId1286" Type="http://schemas.openxmlformats.org/officeDocument/2006/relationships/slide" Target="slides/slide1277.xml"/><Relationship Id="rId1493" Type="http://schemas.openxmlformats.org/officeDocument/2006/relationships/slide" Target="slides/slide1484.xml"/><Relationship Id="rId2032" Type="http://schemas.openxmlformats.org/officeDocument/2006/relationships/slide" Target="slides/slide2023.xml"/><Relationship Id="rId211" Type="http://schemas.openxmlformats.org/officeDocument/2006/relationships/slide" Target="slides/slide202.xml"/><Relationship Id="rId309" Type="http://schemas.openxmlformats.org/officeDocument/2006/relationships/slide" Target="slides/slide300.xml"/><Relationship Id="rId516" Type="http://schemas.openxmlformats.org/officeDocument/2006/relationships/slide" Target="slides/slide507.xml"/><Relationship Id="rId1146" Type="http://schemas.openxmlformats.org/officeDocument/2006/relationships/slide" Target="slides/slide1137.xml"/><Relationship Id="rId1798" Type="http://schemas.openxmlformats.org/officeDocument/2006/relationships/slide" Target="slides/slide1789.xml"/><Relationship Id="rId723" Type="http://schemas.openxmlformats.org/officeDocument/2006/relationships/slide" Target="slides/slide714.xml"/><Relationship Id="rId930" Type="http://schemas.openxmlformats.org/officeDocument/2006/relationships/slide" Target="slides/slide921.xml"/><Relationship Id="rId1006" Type="http://schemas.openxmlformats.org/officeDocument/2006/relationships/slide" Target="slides/slide997.xml"/><Relationship Id="rId1353" Type="http://schemas.openxmlformats.org/officeDocument/2006/relationships/slide" Target="slides/slide1344.xml"/><Relationship Id="rId1560" Type="http://schemas.openxmlformats.org/officeDocument/2006/relationships/slide" Target="slides/slide1551.xml"/><Relationship Id="rId1658" Type="http://schemas.openxmlformats.org/officeDocument/2006/relationships/slide" Target="slides/slide1649.xml"/><Relationship Id="rId1865" Type="http://schemas.openxmlformats.org/officeDocument/2006/relationships/slide" Target="slides/slide1856.xml"/><Relationship Id="rId1213" Type="http://schemas.openxmlformats.org/officeDocument/2006/relationships/slide" Target="slides/slide1204.xml"/><Relationship Id="rId1420" Type="http://schemas.openxmlformats.org/officeDocument/2006/relationships/slide" Target="slides/slide1411.xml"/><Relationship Id="rId1518" Type="http://schemas.openxmlformats.org/officeDocument/2006/relationships/slide" Target="slides/slide1509.xml"/><Relationship Id="rId1725" Type="http://schemas.openxmlformats.org/officeDocument/2006/relationships/slide" Target="slides/slide1716.xml"/><Relationship Id="rId1932" Type="http://schemas.openxmlformats.org/officeDocument/2006/relationships/slide" Target="slides/slide1923.xml"/><Relationship Id="rId17" Type="http://schemas.openxmlformats.org/officeDocument/2006/relationships/slide" Target="slides/slide8.xml"/><Relationship Id="rId166" Type="http://schemas.openxmlformats.org/officeDocument/2006/relationships/slide" Target="slides/slide157.xml"/><Relationship Id="rId373" Type="http://schemas.openxmlformats.org/officeDocument/2006/relationships/slide" Target="slides/slide364.xml"/><Relationship Id="rId580" Type="http://schemas.openxmlformats.org/officeDocument/2006/relationships/slide" Target="slides/slide571.xml"/><Relationship Id="rId2054" Type="http://schemas.openxmlformats.org/officeDocument/2006/relationships/slide" Target="slides/slide2045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24.xml"/><Relationship Id="rId440" Type="http://schemas.openxmlformats.org/officeDocument/2006/relationships/slide" Target="slides/slide431.xml"/><Relationship Id="rId678" Type="http://schemas.openxmlformats.org/officeDocument/2006/relationships/slide" Target="slides/slide669.xml"/><Relationship Id="rId885" Type="http://schemas.openxmlformats.org/officeDocument/2006/relationships/slide" Target="slides/slide876.xml"/><Relationship Id="rId1070" Type="http://schemas.openxmlformats.org/officeDocument/2006/relationships/slide" Target="slides/slide1061.xml"/><Relationship Id="rId2121" Type="http://schemas.openxmlformats.org/officeDocument/2006/relationships/slide" Target="slides/slide2112.xml"/><Relationship Id="rId300" Type="http://schemas.openxmlformats.org/officeDocument/2006/relationships/slide" Target="slides/slide291.xml"/><Relationship Id="rId538" Type="http://schemas.openxmlformats.org/officeDocument/2006/relationships/slide" Target="slides/slide529.xml"/><Relationship Id="rId745" Type="http://schemas.openxmlformats.org/officeDocument/2006/relationships/slide" Target="slides/slide736.xml"/><Relationship Id="rId952" Type="http://schemas.openxmlformats.org/officeDocument/2006/relationships/slide" Target="slides/slide943.xml"/><Relationship Id="rId1168" Type="http://schemas.openxmlformats.org/officeDocument/2006/relationships/slide" Target="slides/slide1159.xml"/><Relationship Id="rId1375" Type="http://schemas.openxmlformats.org/officeDocument/2006/relationships/slide" Target="slides/slide1366.xml"/><Relationship Id="rId1582" Type="http://schemas.openxmlformats.org/officeDocument/2006/relationships/slide" Target="slides/slide1573.xml"/><Relationship Id="rId81" Type="http://schemas.openxmlformats.org/officeDocument/2006/relationships/slide" Target="slides/slide72.xml"/><Relationship Id="rId605" Type="http://schemas.openxmlformats.org/officeDocument/2006/relationships/slide" Target="slides/slide596.xml"/><Relationship Id="rId812" Type="http://schemas.openxmlformats.org/officeDocument/2006/relationships/slide" Target="slides/slide803.xml"/><Relationship Id="rId1028" Type="http://schemas.openxmlformats.org/officeDocument/2006/relationships/slide" Target="slides/slide1019.xml"/><Relationship Id="rId1235" Type="http://schemas.openxmlformats.org/officeDocument/2006/relationships/slide" Target="slides/slide1226.xml"/><Relationship Id="rId1442" Type="http://schemas.openxmlformats.org/officeDocument/2006/relationships/slide" Target="slides/slide1433.xml"/><Relationship Id="rId1887" Type="http://schemas.openxmlformats.org/officeDocument/2006/relationships/slide" Target="slides/slide1878.xml"/><Relationship Id="rId1302" Type="http://schemas.openxmlformats.org/officeDocument/2006/relationships/slide" Target="slides/slide1293.xml"/><Relationship Id="rId1747" Type="http://schemas.openxmlformats.org/officeDocument/2006/relationships/slide" Target="slides/slide1738.xml"/><Relationship Id="rId1954" Type="http://schemas.openxmlformats.org/officeDocument/2006/relationships/slide" Target="slides/slide1945.xml"/><Relationship Id="rId39" Type="http://schemas.openxmlformats.org/officeDocument/2006/relationships/slide" Target="slides/slide30.xml"/><Relationship Id="rId1607" Type="http://schemas.openxmlformats.org/officeDocument/2006/relationships/slide" Target="slides/slide1598.xml"/><Relationship Id="rId1814" Type="http://schemas.openxmlformats.org/officeDocument/2006/relationships/slide" Target="slides/slide1805.xml"/><Relationship Id="rId188" Type="http://schemas.openxmlformats.org/officeDocument/2006/relationships/slide" Target="slides/slide179.xml"/><Relationship Id="rId395" Type="http://schemas.openxmlformats.org/officeDocument/2006/relationships/slide" Target="slides/slide386.xml"/><Relationship Id="rId2076" Type="http://schemas.openxmlformats.org/officeDocument/2006/relationships/slide" Target="slides/slide2067.xml"/><Relationship Id="rId255" Type="http://schemas.openxmlformats.org/officeDocument/2006/relationships/slide" Target="slides/slide246.xml"/><Relationship Id="rId462" Type="http://schemas.openxmlformats.org/officeDocument/2006/relationships/slide" Target="slides/slide453.xml"/><Relationship Id="rId1092" Type="http://schemas.openxmlformats.org/officeDocument/2006/relationships/slide" Target="slides/slide1083.xml"/><Relationship Id="rId1397" Type="http://schemas.openxmlformats.org/officeDocument/2006/relationships/slide" Target="slides/slide1388.xml"/><Relationship Id="rId2143" Type="http://schemas.openxmlformats.org/officeDocument/2006/relationships/presProps" Target="presProps.xml"/><Relationship Id="rId115" Type="http://schemas.openxmlformats.org/officeDocument/2006/relationships/slide" Target="slides/slide106.xml"/><Relationship Id="rId322" Type="http://schemas.openxmlformats.org/officeDocument/2006/relationships/slide" Target="slides/slide313.xml"/><Relationship Id="rId767" Type="http://schemas.openxmlformats.org/officeDocument/2006/relationships/slide" Target="slides/slide758.xml"/><Relationship Id="rId974" Type="http://schemas.openxmlformats.org/officeDocument/2006/relationships/slide" Target="slides/slide965.xml"/><Relationship Id="rId2003" Type="http://schemas.openxmlformats.org/officeDocument/2006/relationships/slide" Target="slides/slide1994.xml"/><Relationship Id="rId627" Type="http://schemas.openxmlformats.org/officeDocument/2006/relationships/slide" Target="slides/slide618.xml"/><Relationship Id="rId834" Type="http://schemas.openxmlformats.org/officeDocument/2006/relationships/slide" Target="slides/slide825.xml"/><Relationship Id="rId1257" Type="http://schemas.openxmlformats.org/officeDocument/2006/relationships/slide" Target="slides/slide1248.xml"/><Relationship Id="rId1464" Type="http://schemas.openxmlformats.org/officeDocument/2006/relationships/slide" Target="slides/slide1455.xml"/><Relationship Id="rId1671" Type="http://schemas.openxmlformats.org/officeDocument/2006/relationships/slide" Target="slides/slide1662.xml"/><Relationship Id="rId901" Type="http://schemas.openxmlformats.org/officeDocument/2006/relationships/slide" Target="slides/slide892.xml"/><Relationship Id="rId1117" Type="http://schemas.openxmlformats.org/officeDocument/2006/relationships/slide" Target="slides/slide1108.xml"/><Relationship Id="rId1324" Type="http://schemas.openxmlformats.org/officeDocument/2006/relationships/slide" Target="slides/slide1315.xml"/><Relationship Id="rId1531" Type="http://schemas.openxmlformats.org/officeDocument/2006/relationships/slide" Target="slides/slide1522.xml"/><Relationship Id="rId1769" Type="http://schemas.openxmlformats.org/officeDocument/2006/relationships/slide" Target="slides/slide1760.xml"/><Relationship Id="rId1976" Type="http://schemas.openxmlformats.org/officeDocument/2006/relationships/slide" Target="slides/slide1967.xml"/><Relationship Id="rId30" Type="http://schemas.openxmlformats.org/officeDocument/2006/relationships/slide" Target="slides/slide21.xml"/><Relationship Id="rId1629" Type="http://schemas.openxmlformats.org/officeDocument/2006/relationships/slide" Target="slides/slide1620.xml"/><Relationship Id="rId1836" Type="http://schemas.openxmlformats.org/officeDocument/2006/relationships/slide" Target="slides/slide1827.xml"/><Relationship Id="rId1903" Type="http://schemas.openxmlformats.org/officeDocument/2006/relationships/slide" Target="slides/slide1894.xml"/><Relationship Id="rId2098" Type="http://schemas.openxmlformats.org/officeDocument/2006/relationships/slide" Target="slides/slide2089.xml"/><Relationship Id="rId277" Type="http://schemas.openxmlformats.org/officeDocument/2006/relationships/slide" Target="slides/slide268.xml"/><Relationship Id="rId484" Type="http://schemas.openxmlformats.org/officeDocument/2006/relationships/slide" Target="slides/slide475.xml"/><Relationship Id="rId137" Type="http://schemas.openxmlformats.org/officeDocument/2006/relationships/slide" Target="slides/slide128.xml"/><Relationship Id="rId344" Type="http://schemas.openxmlformats.org/officeDocument/2006/relationships/slide" Target="slides/slide335.xml"/><Relationship Id="rId691" Type="http://schemas.openxmlformats.org/officeDocument/2006/relationships/slide" Target="slides/slide682.xml"/><Relationship Id="rId789" Type="http://schemas.openxmlformats.org/officeDocument/2006/relationships/slide" Target="slides/slide780.xml"/><Relationship Id="rId996" Type="http://schemas.openxmlformats.org/officeDocument/2006/relationships/slide" Target="slides/slide987.xml"/><Relationship Id="rId2025" Type="http://schemas.openxmlformats.org/officeDocument/2006/relationships/slide" Target="slides/slide2016.xml"/><Relationship Id="rId551" Type="http://schemas.openxmlformats.org/officeDocument/2006/relationships/slide" Target="slides/slide542.xml"/><Relationship Id="rId649" Type="http://schemas.openxmlformats.org/officeDocument/2006/relationships/slide" Target="slides/slide640.xml"/><Relationship Id="rId856" Type="http://schemas.openxmlformats.org/officeDocument/2006/relationships/slide" Target="slides/slide847.xml"/><Relationship Id="rId1181" Type="http://schemas.openxmlformats.org/officeDocument/2006/relationships/slide" Target="slides/slide1172.xml"/><Relationship Id="rId1279" Type="http://schemas.openxmlformats.org/officeDocument/2006/relationships/slide" Target="slides/slide1270.xml"/><Relationship Id="rId1486" Type="http://schemas.openxmlformats.org/officeDocument/2006/relationships/slide" Target="slides/slide1477.xml"/><Relationship Id="rId204" Type="http://schemas.openxmlformats.org/officeDocument/2006/relationships/slide" Target="slides/slide195.xml"/><Relationship Id="rId411" Type="http://schemas.openxmlformats.org/officeDocument/2006/relationships/slide" Target="slides/slide402.xml"/><Relationship Id="rId509" Type="http://schemas.openxmlformats.org/officeDocument/2006/relationships/slide" Target="slides/slide500.xml"/><Relationship Id="rId1041" Type="http://schemas.openxmlformats.org/officeDocument/2006/relationships/slide" Target="slides/slide1032.xml"/><Relationship Id="rId1139" Type="http://schemas.openxmlformats.org/officeDocument/2006/relationships/slide" Target="slides/slide1130.xml"/><Relationship Id="rId1346" Type="http://schemas.openxmlformats.org/officeDocument/2006/relationships/slide" Target="slides/slide1337.xml"/><Relationship Id="rId1693" Type="http://schemas.openxmlformats.org/officeDocument/2006/relationships/slide" Target="slides/slide1684.xml"/><Relationship Id="rId1998" Type="http://schemas.openxmlformats.org/officeDocument/2006/relationships/slide" Target="slides/slide1989.xml"/><Relationship Id="rId716" Type="http://schemas.openxmlformats.org/officeDocument/2006/relationships/slide" Target="slides/slide707.xml"/><Relationship Id="rId923" Type="http://schemas.openxmlformats.org/officeDocument/2006/relationships/slide" Target="slides/slide914.xml"/><Relationship Id="rId1553" Type="http://schemas.openxmlformats.org/officeDocument/2006/relationships/slide" Target="slides/slide1544.xml"/><Relationship Id="rId1760" Type="http://schemas.openxmlformats.org/officeDocument/2006/relationships/slide" Target="slides/slide1751.xml"/><Relationship Id="rId1858" Type="http://schemas.openxmlformats.org/officeDocument/2006/relationships/slide" Target="slides/slide1849.xml"/><Relationship Id="rId52" Type="http://schemas.openxmlformats.org/officeDocument/2006/relationships/slide" Target="slides/slide43.xml"/><Relationship Id="rId1206" Type="http://schemas.openxmlformats.org/officeDocument/2006/relationships/slide" Target="slides/slide1197.xml"/><Relationship Id="rId1413" Type="http://schemas.openxmlformats.org/officeDocument/2006/relationships/slide" Target="slides/slide1404.xml"/><Relationship Id="rId1620" Type="http://schemas.openxmlformats.org/officeDocument/2006/relationships/slide" Target="slides/slide1611.xml"/><Relationship Id="rId1718" Type="http://schemas.openxmlformats.org/officeDocument/2006/relationships/slide" Target="slides/slide1709.xml"/><Relationship Id="rId1925" Type="http://schemas.openxmlformats.org/officeDocument/2006/relationships/slide" Target="slides/slide1916.xml"/><Relationship Id="rId299" Type="http://schemas.openxmlformats.org/officeDocument/2006/relationships/slide" Target="slides/slide290.xml"/><Relationship Id="rId159" Type="http://schemas.openxmlformats.org/officeDocument/2006/relationships/slide" Target="slides/slide150.xml"/><Relationship Id="rId366" Type="http://schemas.openxmlformats.org/officeDocument/2006/relationships/slide" Target="slides/slide357.xml"/><Relationship Id="rId573" Type="http://schemas.openxmlformats.org/officeDocument/2006/relationships/slide" Target="slides/slide564.xml"/><Relationship Id="rId780" Type="http://schemas.openxmlformats.org/officeDocument/2006/relationships/slide" Target="slides/slide771.xml"/><Relationship Id="rId2047" Type="http://schemas.openxmlformats.org/officeDocument/2006/relationships/slide" Target="slides/slide2038.xml"/><Relationship Id="rId226" Type="http://schemas.openxmlformats.org/officeDocument/2006/relationships/slide" Target="slides/slide217.xml"/><Relationship Id="rId433" Type="http://schemas.openxmlformats.org/officeDocument/2006/relationships/slide" Target="slides/slide424.xml"/><Relationship Id="rId878" Type="http://schemas.openxmlformats.org/officeDocument/2006/relationships/slide" Target="slides/slide869.xml"/><Relationship Id="rId1063" Type="http://schemas.openxmlformats.org/officeDocument/2006/relationships/slide" Target="slides/slide1054.xml"/><Relationship Id="rId1270" Type="http://schemas.openxmlformats.org/officeDocument/2006/relationships/slide" Target="slides/slide1261.xml"/><Relationship Id="rId2114" Type="http://schemas.openxmlformats.org/officeDocument/2006/relationships/slide" Target="slides/slide2105.xml"/><Relationship Id="rId640" Type="http://schemas.openxmlformats.org/officeDocument/2006/relationships/slide" Target="slides/slide631.xml"/><Relationship Id="rId738" Type="http://schemas.openxmlformats.org/officeDocument/2006/relationships/slide" Target="slides/slide729.xml"/><Relationship Id="rId945" Type="http://schemas.openxmlformats.org/officeDocument/2006/relationships/slide" Target="slides/slide936.xml"/><Relationship Id="rId1368" Type="http://schemas.openxmlformats.org/officeDocument/2006/relationships/slide" Target="slides/slide1359.xml"/><Relationship Id="rId1575" Type="http://schemas.openxmlformats.org/officeDocument/2006/relationships/slide" Target="slides/slide1566.xml"/><Relationship Id="rId1782" Type="http://schemas.openxmlformats.org/officeDocument/2006/relationships/slide" Target="slides/slide1773.xml"/><Relationship Id="rId74" Type="http://schemas.openxmlformats.org/officeDocument/2006/relationships/slide" Target="slides/slide65.xml"/><Relationship Id="rId500" Type="http://schemas.openxmlformats.org/officeDocument/2006/relationships/slide" Target="slides/slide491.xml"/><Relationship Id="rId805" Type="http://schemas.openxmlformats.org/officeDocument/2006/relationships/slide" Target="slides/slide796.xml"/><Relationship Id="rId1130" Type="http://schemas.openxmlformats.org/officeDocument/2006/relationships/slide" Target="slides/slide1121.xml"/><Relationship Id="rId1228" Type="http://schemas.openxmlformats.org/officeDocument/2006/relationships/slide" Target="slides/slide1219.xml"/><Relationship Id="rId1435" Type="http://schemas.openxmlformats.org/officeDocument/2006/relationships/slide" Target="slides/slide1426.xml"/><Relationship Id="rId1642" Type="http://schemas.openxmlformats.org/officeDocument/2006/relationships/slide" Target="slides/slide1633.xml"/><Relationship Id="rId1947" Type="http://schemas.openxmlformats.org/officeDocument/2006/relationships/slide" Target="slides/slide1938.xml"/><Relationship Id="rId1502" Type="http://schemas.openxmlformats.org/officeDocument/2006/relationships/slide" Target="slides/slide1493.xml"/><Relationship Id="rId1807" Type="http://schemas.openxmlformats.org/officeDocument/2006/relationships/slide" Target="slides/slide1798.xml"/><Relationship Id="rId290" Type="http://schemas.openxmlformats.org/officeDocument/2006/relationships/slide" Target="slides/slide281.xml"/><Relationship Id="rId388" Type="http://schemas.openxmlformats.org/officeDocument/2006/relationships/slide" Target="slides/slide379.xml"/><Relationship Id="rId2069" Type="http://schemas.openxmlformats.org/officeDocument/2006/relationships/slide" Target="slides/slide2060.xml"/><Relationship Id="rId150" Type="http://schemas.openxmlformats.org/officeDocument/2006/relationships/slide" Target="slides/slide141.xml"/><Relationship Id="rId595" Type="http://schemas.openxmlformats.org/officeDocument/2006/relationships/slide" Target="slides/slide586.xml"/><Relationship Id="rId248" Type="http://schemas.openxmlformats.org/officeDocument/2006/relationships/slide" Target="slides/slide239.xml"/><Relationship Id="rId455" Type="http://schemas.openxmlformats.org/officeDocument/2006/relationships/slide" Target="slides/slide446.xml"/><Relationship Id="rId662" Type="http://schemas.openxmlformats.org/officeDocument/2006/relationships/slide" Target="slides/slide653.xml"/><Relationship Id="rId1085" Type="http://schemas.openxmlformats.org/officeDocument/2006/relationships/slide" Target="slides/slide1076.xml"/><Relationship Id="rId1292" Type="http://schemas.openxmlformats.org/officeDocument/2006/relationships/slide" Target="slides/slide1283.xml"/><Relationship Id="rId2136" Type="http://schemas.openxmlformats.org/officeDocument/2006/relationships/font" Target="fonts/font5.fntdata"/><Relationship Id="rId108" Type="http://schemas.openxmlformats.org/officeDocument/2006/relationships/slide" Target="slides/slide99.xml"/><Relationship Id="rId315" Type="http://schemas.openxmlformats.org/officeDocument/2006/relationships/slide" Target="slides/slide306.xml"/><Relationship Id="rId522" Type="http://schemas.openxmlformats.org/officeDocument/2006/relationships/slide" Target="slides/slide513.xml"/><Relationship Id="rId967" Type="http://schemas.openxmlformats.org/officeDocument/2006/relationships/slide" Target="slides/slide958.xml"/><Relationship Id="rId1152" Type="http://schemas.openxmlformats.org/officeDocument/2006/relationships/slide" Target="slides/slide1143.xml"/><Relationship Id="rId1597" Type="http://schemas.openxmlformats.org/officeDocument/2006/relationships/slide" Target="slides/slide1588.xml"/><Relationship Id="rId96" Type="http://schemas.openxmlformats.org/officeDocument/2006/relationships/slide" Target="slides/slide87.xml"/><Relationship Id="rId827" Type="http://schemas.openxmlformats.org/officeDocument/2006/relationships/slide" Target="slides/slide818.xml"/><Relationship Id="rId1012" Type="http://schemas.openxmlformats.org/officeDocument/2006/relationships/slide" Target="slides/slide1003.xml"/><Relationship Id="rId1457" Type="http://schemas.openxmlformats.org/officeDocument/2006/relationships/slide" Target="slides/slide1448.xml"/><Relationship Id="rId1664" Type="http://schemas.openxmlformats.org/officeDocument/2006/relationships/slide" Target="slides/slide1655.xml"/><Relationship Id="rId1871" Type="http://schemas.openxmlformats.org/officeDocument/2006/relationships/slide" Target="slides/slide1862.xml"/><Relationship Id="rId1317" Type="http://schemas.openxmlformats.org/officeDocument/2006/relationships/slide" Target="slides/slide1308.xml"/><Relationship Id="rId1524" Type="http://schemas.openxmlformats.org/officeDocument/2006/relationships/slide" Target="slides/slide1515.xml"/><Relationship Id="rId1731" Type="http://schemas.openxmlformats.org/officeDocument/2006/relationships/slide" Target="slides/slide1722.xml"/><Relationship Id="rId1969" Type="http://schemas.openxmlformats.org/officeDocument/2006/relationships/slide" Target="slides/slide1960.xml"/><Relationship Id="rId23" Type="http://schemas.openxmlformats.org/officeDocument/2006/relationships/slide" Target="slides/slide14.xml"/><Relationship Id="rId1829" Type="http://schemas.openxmlformats.org/officeDocument/2006/relationships/slide" Target="slides/slide1820.xml"/><Relationship Id="rId172" Type="http://schemas.openxmlformats.org/officeDocument/2006/relationships/slide" Target="slides/slide163.xml"/><Relationship Id="rId477" Type="http://schemas.openxmlformats.org/officeDocument/2006/relationships/slide" Target="slides/slide468.xml"/><Relationship Id="rId684" Type="http://schemas.openxmlformats.org/officeDocument/2006/relationships/slide" Target="slides/slide675.xml"/><Relationship Id="rId2060" Type="http://schemas.openxmlformats.org/officeDocument/2006/relationships/slide" Target="slides/slide2051.xml"/><Relationship Id="rId337" Type="http://schemas.openxmlformats.org/officeDocument/2006/relationships/slide" Target="slides/slide328.xml"/><Relationship Id="rId891" Type="http://schemas.openxmlformats.org/officeDocument/2006/relationships/slide" Target="slides/slide882.xml"/><Relationship Id="rId989" Type="http://schemas.openxmlformats.org/officeDocument/2006/relationships/slide" Target="slides/slide980.xml"/><Relationship Id="rId2018" Type="http://schemas.openxmlformats.org/officeDocument/2006/relationships/slide" Target="slides/slide2009.xml"/><Relationship Id="rId544" Type="http://schemas.openxmlformats.org/officeDocument/2006/relationships/slide" Target="slides/slide535.xml"/><Relationship Id="rId751" Type="http://schemas.openxmlformats.org/officeDocument/2006/relationships/slide" Target="slides/slide742.xml"/><Relationship Id="rId849" Type="http://schemas.openxmlformats.org/officeDocument/2006/relationships/slide" Target="slides/slide840.xml"/><Relationship Id="rId1174" Type="http://schemas.openxmlformats.org/officeDocument/2006/relationships/slide" Target="slides/slide1165.xml"/><Relationship Id="rId1381" Type="http://schemas.openxmlformats.org/officeDocument/2006/relationships/slide" Target="slides/slide1372.xml"/><Relationship Id="rId1479" Type="http://schemas.openxmlformats.org/officeDocument/2006/relationships/slide" Target="slides/slide1470.xml"/><Relationship Id="rId1686" Type="http://schemas.openxmlformats.org/officeDocument/2006/relationships/slide" Target="slides/slide1677.xml"/><Relationship Id="rId404" Type="http://schemas.openxmlformats.org/officeDocument/2006/relationships/slide" Target="slides/slide395.xml"/><Relationship Id="rId611" Type="http://schemas.openxmlformats.org/officeDocument/2006/relationships/slide" Target="slides/slide602.xml"/><Relationship Id="rId1034" Type="http://schemas.openxmlformats.org/officeDocument/2006/relationships/slide" Target="slides/slide1025.xml"/><Relationship Id="rId1241" Type="http://schemas.openxmlformats.org/officeDocument/2006/relationships/slide" Target="slides/slide1232.xml"/><Relationship Id="rId1339" Type="http://schemas.openxmlformats.org/officeDocument/2006/relationships/slide" Target="slides/slide1330.xml"/><Relationship Id="rId1893" Type="http://schemas.openxmlformats.org/officeDocument/2006/relationships/slide" Target="slides/slide1884.xml"/><Relationship Id="rId709" Type="http://schemas.openxmlformats.org/officeDocument/2006/relationships/slide" Target="slides/slide700.xml"/><Relationship Id="rId916" Type="http://schemas.openxmlformats.org/officeDocument/2006/relationships/slide" Target="slides/slide907.xml"/><Relationship Id="rId1101" Type="http://schemas.openxmlformats.org/officeDocument/2006/relationships/slide" Target="slides/slide1092.xml"/><Relationship Id="rId1546" Type="http://schemas.openxmlformats.org/officeDocument/2006/relationships/slide" Target="slides/slide1537.xml"/><Relationship Id="rId1753" Type="http://schemas.openxmlformats.org/officeDocument/2006/relationships/slide" Target="slides/slide1744.xml"/><Relationship Id="rId1960" Type="http://schemas.openxmlformats.org/officeDocument/2006/relationships/slide" Target="slides/slide1951.xml"/><Relationship Id="rId45" Type="http://schemas.openxmlformats.org/officeDocument/2006/relationships/slide" Target="slides/slide36.xml"/><Relationship Id="rId1406" Type="http://schemas.openxmlformats.org/officeDocument/2006/relationships/slide" Target="slides/slide1397.xml"/><Relationship Id="rId1613" Type="http://schemas.openxmlformats.org/officeDocument/2006/relationships/slide" Target="slides/slide1604.xml"/><Relationship Id="rId1820" Type="http://schemas.openxmlformats.org/officeDocument/2006/relationships/slide" Target="slides/slide1811.xml"/><Relationship Id="rId194" Type="http://schemas.openxmlformats.org/officeDocument/2006/relationships/slide" Target="slides/slide185.xml"/><Relationship Id="rId1918" Type="http://schemas.openxmlformats.org/officeDocument/2006/relationships/slide" Target="slides/slide1909.xml"/><Relationship Id="rId2082" Type="http://schemas.openxmlformats.org/officeDocument/2006/relationships/slide" Target="slides/slide2073.xml"/><Relationship Id="rId261" Type="http://schemas.openxmlformats.org/officeDocument/2006/relationships/slide" Target="slides/slide252.xml"/><Relationship Id="rId499" Type="http://schemas.openxmlformats.org/officeDocument/2006/relationships/slide" Target="slides/slide490.xml"/><Relationship Id="rId359" Type="http://schemas.openxmlformats.org/officeDocument/2006/relationships/slide" Target="slides/slide350.xml"/><Relationship Id="rId566" Type="http://schemas.openxmlformats.org/officeDocument/2006/relationships/slide" Target="slides/slide557.xml"/><Relationship Id="rId773" Type="http://schemas.openxmlformats.org/officeDocument/2006/relationships/slide" Target="slides/slide764.xml"/><Relationship Id="rId1196" Type="http://schemas.openxmlformats.org/officeDocument/2006/relationships/slide" Target="slides/slide1187.xml"/><Relationship Id="rId121" Type="http://schemas.openxmlformats.org/officeDocument/2006/relationships/slide" Target="slides/slide112.xml"/><Relationship Id="rId219" Type="http://schemas.openxmlformats.org/officeDocument/2006/relationships/slide" Target="slides/slide210.xml"/><Relationship Id="rId426" Type="http://schemas.openxmlformats.org/officeDocument/2006/relationships/slide" Target="slides/slide417.xml"/><Relationship Id="rId633" Type="http://schemas.openxmlformats.org/officeDocument/2006/relationships/slide" Target="slides/slide624.xml"/><Relationship Id="rId980" Type="http://schemas.openxmlformats.org/officeDocument/2006/relationships/slide" Target="slides/slide971.xml"/><Relationship Id="rId1056" Type="http://schemas.openxmlformats.org/officeDocument/2006/relationships/slide" Target="slides/slide1047.xml"/><Relationship Id="rId1263" Type="http://schemas.openxmlformats.org/officeDocument/2006/relationships/slide" Target="slides/slide1254.xml"/><Relationship Id="rId2107" Type="http://schemas.openxmlformats.org/officeDocument/2006/relationships/slide" Target="slides/slide2098.xml"/><Relationship Id="rId840" Type="http://schemas.openxmlformats.org/officeDocument/2006/relationships/slide" Target="slides/slide831.xml"/><Relationship Id="rId938" Type="http://schemas.openxmlformats.org/officeDocument/2006/relationships/slide" Target="slides/slide929.xml"/><Relationship Id="rId1470" Type="http://schemas.openxmlformats.org/officeDocument/2006/relationships/slide" Target="slides/slide1461.xml"/><Relationship Id="rId1568" Type="http://schemas.openxmlformats.org/officeDocument/2006/relationships/slide" Target="slides/slide1559.xml"/><Relationship Id="rId1775" Type="http://schemas.openxmlformats.org/officeDocument/2006/relationships/slide" Target="slides/slide1766.xml"/><Relationship Id="rId67" Type="http://schemas.openxmlformats.org/officeDocument/2006/relationships/slide" Target="slides/slide58.xml"/><Relationship Id="rId700" Type="http://schemas.openxmlformats.org/officeDocument/2006/relationships/slide" Target="slides/slide691.xml"/><Relationship Id="rId1123" Type="http://schemas.openxmlformats.org/officeDocument/2006/relationships/slide" Target="slides/slide1114.xml"/><Relationship Id="rId1330" Type="http://schemas.openxmlformats.org/officeDocument/2006/relationships/slide" Target="slides/slide1321.xml"/><Relationship Id="rId1428" Type="http://schemas.openxmlformats.org/officeDocument/2006/relationships/slide" Target="slides/slide1419.xml"/><Relationship Id="rId1635" Type="http://schemas.openxmlformats.org/officeDocument/2006/relationships/slide" Target="slides/slide1626.xml"/><Relationship Id="rId1982" Type="http://schemas.openxmlformats.org/officeDocument/2006/relationships/slide" Target="slides/slide1973.xml"/><Relationship Id="rId1842" Type="http://schemas.openxmlformats.org/officeDocument/2006/relationships/slide" Target="slides/slide1833.xml"/><Relationship Id="rId1702" Type="http://schemas.openxmlformats.org/officeDocument/2006/relationships/slide" Target="slides/slide1693.xml"/><Relationship Id="rId283" Type="http://schemas.openxmlformats.org/officeDocument/2006/relationships/slide" Target="slides/slide274.xml"/><Relationship Id="rId490" Type="http://schemas.openxmlformats.org/officeDocument/2006/relationships/slide" Target="slides/slide481.xml"/><Relationship Id="rId143" Type="http://schemas.openxmlformats.org/officeDocument/2006/relationships/slide" Target="slides/slide134.xml"/><Relationship Id="rId350" Type="http://schemas.openxmlformats.org/officeDocument/2006/relationships/slide" Target="slides/slide341.xml"/><Relationship Id="rId588" Type="http://schemas.openxmlformats.org/officeDocument/2006/relationships/slide" Target="slides/slide579.xml"/><Relationship Id="rId795" Type="http://schemas.openxmlformats.org/officeDocument/2006/relationships/slide" Target="slides/slide786.xml"/><Relationship Id="rId2031" Type="http://schemas.openxmlformats.org/officeDocument/2006/relationships/slide" Target="slides/slide2022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201.xml"/><Relationship Id="rId448" Type="http://schemas.openxmlformats.org/officeDocument/2006/relationships/slide" Target="slides/slide439.xml"/><Relationship Id="rId655" Type="http://schemas.openxmlformats.org/officeDocument/2006/relationships/slide" Target="slides/slide646.xml"/><Relationship Id="rId862" Type="http://schemas.openxmlformats.org/officeDocument/2006/relationships/slide" Target="slides/slide853.xml"/><Relationship Id="rId1078" Type="http://schemas.openxmlformats.org/officeDocument/2006/relationships/slide" Target="slides/slide1069.xml"/><Relationship Id="rId1285" Type="http://schemas.openxmlformats.org/officeDocument/2006/relationships/slide" Target="slides/slide1276.xml"/><Relationship Id="rId1492" Type="http://schemas.openxmlformats.org/officeDocument/2006/relationships/slide" Target="slides/slide1483.xml"/><Relationship Id="rId2129" Type="http://schemas.openxmlformats.org/officeDocument/2006/relationships/slide" Target="slides/slide2120.xml"/><Relationship Id="rId308" Type="http://schemas.openxmlformats.org/officeDocument/2006/relationships/slide" Target="slides/slide299.xml"/><Relationship Id="rId515" Type="http://schemas.openxmlformats.org/officeDocument/2006/relationships/slide" Target="slides/slide506.xml"/><Relationship Id="rId722" Type="http://schemas.openxmlformats.org/officeDocument/2006/relationships/slide" Target="slides/slide713.xml"/><Relationship Id="rId1145" Type="http://schemas.openxmlformats.org/officeDocument/2006/relationships/slide" Target="slides/slide1136.xml"/><Relationship Id="rId1352" Type="http://schemas.openxmlformats.org/officeDocument/2006/relationships/slide" Target="slides/slide1343.xml"/><Relationship Id="rId1797" Type="http://schemas.openxmlformats.org/officeDocument/2006/relationships/slide" Target="slides/slide1788.xml"/><Relationship Id="rId89" Type="http://schemas.openxmlformats.org/officeDocument/2006/relationships/slide" Target="slides/slide80.xml"/><Relationship Id="rId1005" Type="http://schemas.openxmlformats.org/officeDocument/2006/relationships/slide" Target="slides/slide996.xml"/><Relationship Id="rId1212" Type="http://schemas.openxmlformats.org/officeDocument/2006/relationships/slide" Target="slides/slide1203.xml"/><Relationship Id="rId1657" Type="http://schemas.openxmlformats.org/officeDocument/2006/relationships/slide" Target="slides/slide1648.xml"/><Relationship Id="rId1864" Type="http://schemas.openxmlformats.org/officeDocument/2006/relationships/slide" Target="slides/slide1855.xml"/><Relationship Id="rId1517" Type="http://schemas.openxmlformats.org/officeDocument/2006/relationships/slide" Target="slides/slide1508.xml"/><Relationship Id="rId1724" Type="http://schemas.openxmlformats.org/officeDocument/2006/relationships/slide" Target="slides/slide1715.xml"/><Relationship Id="rId16" Type="http://schemas.openxmlformats.org/officeDocument/2006/relationships/slide" Target="slides/slide7.xml"/><Relationship Id="rId1931" Type="http://schemas.openxmlformats.org/officeDocument/2006/relationships/slide" Target="slides/slide1922.xml"/><Relationship Id="rId165" Type="http://schemas.openxmlformats.org/officeDocument/2006/relationships/slide" Target="slides/slide156.xml"/><Relationship Id="rId372" Type="http://schemas.openxmlformats.org/officeDocument/2006/relationships/slide" Target="slides/slide363.xml"/><Relationship Id="rId677" Type="http://schemas.openxmlformats.org/officeDocument/2006/relationships/slide" Target="slides/slide668.xml"/><Relationship Id="rId2053" Type="http://schemas.openxmlformats.org/officeDocument/2006/relationships/slide" Target="slides/slide2044.xml"/><Relationship Id="rId232" Type="http://schemas.openxmlformats.org/officeDocument/2006/relationships/slide" Target="slides/slide223.xml"/><Relationship Id="rId884" Type="http://schemas.openxmlformats.org/officeDocument/2006/relationships/slide" Target="slides/slide875.xml"/><Relationship Id="rId2120" Type="http://schemas.openxmlformats.org/officeDocument/2006/relationships/slide" Target="slides/slide2111.xml"/><Relationship Id="rId537" Type="http://schemas.openxmlformats.org/officeDocument/2006/relationships/slide" Target="slides/slide528.xml"/><Relationship Id="rId744" Type="http://schemas.openxmlformats.org/officeDocument/2006/relationships/slide" Target="slides/slide735.xml"/><Relationship Id="rId951" Type="http://schemas.openxmlformats.org/officeDocument/2006/relationships/slide" Target="slides/slide942.xml"/><Relationship Id="rId1167" Type="http://schemas.openxmlformats.org/officeDocument/2006/relationships/slide" Target="slides/slide1158.xml"/><Relationship Id="rId1374" Type="http://schemas.openxmlformats.org/officeDocument/2006/relationships/slide" Target="slides/slide1365.xml"/><Relationship Id="rId1581" Type="http://schemas.openxmlformats.org/officeDocument/2006/relationships/slide" Target="slides/slide1572.xml"/><Relationship Id="rId1679" Type="http://schemas.openxmlformats.org/officeDocument/2006/relationships/slide" Target="slides/slide1670.xml"/><Relationship Id="rId80" Type="http://schemas.openxmlformats.org/officeDocument/2006/relationships/slide" Target="slides/slide71.xml"/><Relationship Id="rId604" Type="http://schemas.openxmlformats.org/officeDocument/2006/relationships/slide" Target="slides/slide595.xml"/><Relationship Id="rId811" Type="http://schemas.openxmlformats.org/officeDocument/2006/relationships/slide" Target="slides/slide802.xml"/><Relationship Id="rId1027" Type="http://schemas.openxmlformats.org/officeDocument/2006/relationships/slide" Target="slides/slide1018.xml"/><Relationship Id="rId1234" Type="http://schemas.openxmlformats.org/officeDocument/2006/relationships/slide" Target="slides/slide1225.xml"/><Relationship Id="rId1441" Type="http://schemas.openxmlformats.org/officeDocument/2006/relationships/slide" Target="slides/slide1432.xml"/><Relationship Id="rId1886" Type="http://schemas.openxmlformats.org/officeDocument/2006/relationships/slide" Target="slides/slide1877.xml"/><Relationship Id="rId909" Type="http://schemas.openxmlformats.org/officeDocument/2006/relationships/slide" Target="slides/slide900.xml"/><Relationship Id="rId1301" Type="http://schemas.openxmlformats.org/officeDocument/2006/relationships/slide" Target="slides/slide1292.xml"/><Relationship Id="rId1539" Type="http://schemas.openxmlformats.org/officeDocument/2006/relationships/slide" Target="slides/slide1530.xml"/><Relationship Id="rId1746" Type="http://schemas.openxmlformats.org/officeDocument/2006/relationships/slide" Target="slides/slide1737.xml"/><Relationship Id="rId1953" Type="http://schemas.openxmlformats.org/officeDocument/2006/relationships/slide" Target="slides/slide1944.xml"/><Relationship Id="rId38" Type="http://schemas.openxmlformats.org/officeDocument/2006/relationships/slide" Target="slides/slide29.xml"/><Relationship Id="rId1606" Type="http://schemas.openxmlformats.org/officeDocument/2006/relationships/slide" Target="slides/slide1597.xml"/><Relationship Id="rId1813" Type="http://schemas.openxmlformats.org/officeDocument/2006/relationships/slide" Target="slides/slide1804.xml"/><Relationship Id="rId187" Type="http://schemas.openxmlformats.org/officeDocument/2006/relationships/slide" Target="slides/slide178.xml"/><Relationship Id="rId394" Type="http://schemas.openxmlformats.org/officeDocument/2006/relationships/slide" Target="slides/slide385.xml"/><Relationship Id="rId2075" Type="http://schemas.openxmlformats.org/officeDocument/2006/relationships/slide" Target="slides/slide2066.xml"/><Relationship Id="rId254" Type="http://schemas.openxmlformats.org/officeDocument/2006/relationships/slide" Target="slides/slide245.xml"/><Relationship Id="rId699" Type="http://schemas.openxmlformats.org/officeDocument/2006/relationships/slide" Target="slides/slide690.xml"/><Relationship Id="rId1091" Type="http://schemas.openxmlformats.org/officeDocument/2006/relationships/slide" Target="slides/slide1082.xml"/><Relationship Id="rId114" Type="http://schemas.openxmlformats.org/officeDocument/2006/relationships/slide" Target="slides/slide105.xml"/><Relationship Id="rId461" Type="http://schemas.openxmlformats.org/officeDocument/2006/relationships/slide" Target="slides/slide452.xml"/><Relationship Id="rId559" Type="http://schemas.openxmlformats.org/officeDocument/2006/relationships/slide" Target="slides/slide550.xml"/><Relationship Id="rId766" Type="http://schemas.openxmlformats.org/officeDocument/2006/relationships/slide" Target="slides/slide757.xml"/><Relationship Id="rId1189" Type="http://schemas.openxmlformats.org/officeDocument/2006/relationships/slide" Target="slides/slide1180.xml"/><Relationship Id="rId1396" Type="http://schemas.openxmlformats.org/officeDocument/2006/relationships/slide" Target="slides/slide1387.xml"/><Relationship Id="rId2142" Type="http://schemas.openxmlformats.org/officeDocument/2006/relationships/font" Target="fonts/font11.fntdata"/><Relationship Id="rId321" Type="http://schemas.openxmlformats.org/officeDocument/2006/relationships/slide" Target="slides/slide312.xml"/><Relationship Id="rId419" Type="http://schemas.openxmlformats.org/officeDocument/2006/relationships/slide" Target="slides/slide410.xml"/><Relationship Id="rId626" Type="http://schemas.openxmlformats.org/officeDocument/2006/relationships/slide" Target="slides/slide617.xml"/><Relationship Id="rId973" Type="http://schemas.openxmlformats.org/officeDocument/2006/relationships/slide" Target="slides/slide964.xml"/><Relationship Id="rId1049" Type="http://schemas.openxmlformats.org/officeDocument/2006/relationships/slide" Target="slides/slide1040.xml"/><Relationship Id="rId1256" Type="http://schemas.openxmlformats.org/officeDocument/2006/relationships/slide" Target="slides/slide1247.xml"/><Relationship Id="rId2002" Type="http://schemas.openxmlformats.org/officeDocument/2006/relationships/slide" Target="slides/slide1993.xml"/><Relationship Id="rId833" Type="http://schemas.openxmlformats.org/officeDocument/2006/relationships/slide" Target="slides/slide824.xml"/><Relationship Id="rId1116" Type="http://schemas.openxmlformats.org/officeDocument/2006/relationships/slide" Target="slides/slide1107.xml"/><Relationship Id="rId1463" Type="http://schemas.openxmlformats.org/officeDocument/2006/relationships/slide" Target="slides/slide1454.xml"/><Relationship Id="rId1670" Type="http://schemas.openxmlformats.org/officeDocument/2006/relationships/slide" Target="slides/slide1661.xml"/><Relationship Id="rId1768" Type="http://schemas.openxmlformats.org/officeDocument/2006/relationships/slide" Target="slides/slide1759.xml"/><Relationship Id="rId900" Type="http://schemas.openxmlformats.org/officeDocument/2006/relationships/slide" Target="slides/slide891.xml"/><Relationship Id="rId1323" Type="http://schemas.openxmlformats.org/officeDocument/2006/relationships/slide" Target="slides/slide1314.xml"/><Relationship Id="rId1530" Type="http://schemas.openxmlformats.org/officeDocument/2006/relationships/slide" Target="slides/slide1521.xml"/><Relationship Id="rId1628" Type="http://schemas.openxmlformats.org/officeDocument/2006/relationships/slide" Target="slides/slide1619.xml"/><Relationship Id="rId1975" Type="http://schemas.openxmlformats.org/officeDocument/2006/relationships/slide" Target="slides/slide1966.xml"/><Relationship Id="rId1835" Type="http://schemas.openxmlformats.org/officeDocument/2006/relationships/slide" Target="slides/slide1826.xml"/><Relationship Id="rId1902" Type="http://schemas.openxmlformats.org/officeDocument/2006/relationships/slide" Target="slides/slide1893.xml"/><Relationship Id="rId2097" Type="http://schemas.openxmlformats.org/officeDocument/2006/relationships/slide" Target="slides/slide2088.xml"/><Relationship Id="rId276" Type="http://schemas.openxmlformats.org/officeDocument/2006/relationships/slide" Target="slides/slide267.xml"/><Relationship Id="rId483" Type="http://schemas.openxmlformats.org/officeDocument/2006/relationships/slide" Target="slides/slide474.xml"/><Relationship Id="rId690" Type="http://schemas.openxmlformats.org/officeDocument/2006/relationships/slide" Target="slides/slide681.xml"/><Relationship Id="rId136" Type="http://schemas.openxmlformats.org/officeDocument/2006/relationships/slide" Target="slides/slide127.xml"/><Relationship Id="rId343" Type="http://schemas.openxmlformats.org/officeDocument/2006/relationships/slide" Target="slides/slide334.xml"/><Relationship Id="rId550" Type="http://schemas.openxmlformats.org/officeDocument/2006/relationships/slide" Target="slides/slide541.xml"/><Relationship Id="rId788" Type="http://schemas.openxmlformats.org/officeDocument/2006/relationships/slide" Target="slides/slide779.xml"/><Relationship Id="rId995" Type="http://schemas.openxmlformats.org/officeDocument/2006/relationships/slide" Target="slides/slide986.xml"/><Relationship Id="rId1180" Type="http://schemas.openxmlformats.org/officeDocument/2006/relationships/slide" Target="slides/slide1171.xml"/><Relationship Id="rId2024" Type="http://schemas.openxmlformats.org/officeDocument/2006/relationships/slide" Target="slides/slide2015.xml"/><Relationship Id="rId203" Type="http://schemas.openxmlformats.org/officeDocument/2006/relationships/slide" Target="slides/slide194.xml"/><Relationship Id="rId648" Type="http://schemas.openxmlformats.org/officeDocument/2006/relationships/slide" Target="slides/slide639.xml"/><Relationship Id="rId855" Type="http://schemas.openxmlformats.org/officeDocument/2006/relationships/slide" Target="slides/slide846.xml"/><Relationship Id="rId1040" Type="http://schemas.openxmlformats.org/officeDocument/2006/relationships/slide" Target="slides/slide1031.xml"/><Relationship Id="rId1278" Type="http://schemas.openxmlformats.org/officeDocument/2006/relationships/slide" Target="slides/slide1269.xml"/><Relationship Id="rId1485" Type="http://schemas.openxmlformats.org/officeDocument/2006/relationships/slide" Target="slides/slide1476.xml"/><Relationship Id="rId1692" Type="http://schemas.openxmlformats.org/officeDocument/2006/relationships/slide" Target="slides/slide1683.xml"/><Relationship Id="rId410" Type="http://schemas.openxmlformats.org/officeDocument/2006/relationships/slide" Target="slides/slide401.xml"/><Relationship Id="rId508" Type="http://schemas.openxmlformats.org/officeDocument/2006/relationships/slide" Target="slides/slide499.xml"/><Relationship Id="rId715" Type="http://schemas.openxmlformats.org/officeDocument/2006/relationships/slide" Target="slides/slide706.xml"/><Relationship Id="rId922" Type="http://schemas.openxmlformats.org/officeDocument/2006/relationships/slide" Target="slides/slide913.xml"/><Relationship Id="rId1138" Type="http://schemas.openxmlformats.org/officeDocument/2006/relationships/slide" Target="slides/slide1129.xml"/><Relationship Id="rId1345" Type="http://schemas.openxmlformats.org/officeDocument/2006/relationships/slide" Target="slides/slide1336.xml"/><Relationship Id="rId1552" Type="http://schemas.openxmlformats.org/officeDocument/2006/relationships/slide" Target="slides/slide1543.xml"/><Relationship Id="rId1997" Type="http://schemas.openxmlformats.org/officeDocument/2006/relationships/slide" Target="slides/slide1988.xml"/><Relationship Id="rId1205" Type="http://schemas.openxmlformats.org/officeDocument/2006/relationships/slide" Target="slides/slide1196.xml"/><Relationship Id="rId1857" Type="http://schemas.openxmlformats.org/officeDocument/2006/relationships/slide" Target="slides/slide1848.xml"/><Relationship Id="rId51" Type="http://schemas.openxmlformats.org/officeDocument/2006/relationships/slide" Target="slides/slide42.xml"/><Relationship Id="rId1412" Type="http://schemas.openxmlformats.org/officeDocument/2006/relationships/slide" Target="slides/slide1403.xml"/><Relationship Id="rId1717" Type="http://schemas.openxmlformats.org/officeDocument/2006/relationships/slide" Target="slides/slide1708.xml"/><Relationship Id="rId1924" Type="http://schemas.openxmlformats.org/officeDocument/2006/relationships/slide" Target="slides/slide1915.xml"/><Relationship Id="rId298" Type="http://schemas.openxmlformats.org/officeDocument/2006/relationships/slide" Target="slides/slide289.xml"/><Relationship Id="rId158" Type="http://schemas.openxmlformats.org/officeDocument/2006/relationships/slide" Target="slides/slide149.xml"/><Relationship Id="rId365" Type="http://schemas.openxmlformats.org/officeDocument/2006/relationships/slide" Target="slides/slide356.xml"/><Relationship Id="rId572" Type="http://schemas.openxmlformats.org/officeDocument/2006/relationships/slide" Target="slides/slide563.xml"/><Relationship Id="rId2046" Type="http://schemas.openxmlformats.org/officeDocument/2006/relationships/slide" Target="slides/slide2037.xml"/><Relationship Id="rId225" Type="http://schemas.openxmlformats.org/officeDocument/2006/relationships/slide" Target="slides/slide216.xml"/><Relationship Id="rId432" Type="http://schemas.openxmlformats.org/officeDocument/2006/relationships/slide" Target="slides/slide423.xml"/><Relationship Id="rId877" Type="http://schemas.openxmlformats.org/officeDocument/2006/relationships/slide" Target="slides/slide868.xml"/><Relationship Id="rId1062" Type="http://schemas.openxmlformats.org/officeDocument/2006/relationships/slide" Target="slides/slide1053.xml"/><Relationship Id="rId2113" Type="http://schemas.openxmlformats.org/officeDocument/2006/relationships/slide" Target="slides/slide2104.xml"/><Relationship Id="rId737" Type="http://schemas.openxmlformats.org/officeDocument/2006/relationships/slide" Target="slides/slide728.xml"/><Relationship Id="rId944" Type="http://schemas.openxmlformats.org/officeDocument/2006/relationships/slide" Target="slides/slide935.xml"/><Relationship Id="rId1367" Type="http://schemas.openxmlformats.org/officeDocument/2006/relationships/slide" Target="slides/slide1358.xml"/><Relationship Id="rId1574" Type="http://schemas.openxmlformats.org/officeDocument/2006/relationships/slide" Target="slides/slide1565.xml"/><Relationship Id="rId1781" Type="http://schemas.openxmlformats.org/officeDocument/2006/relationships/slide" Target="slides/slide1772.xml"/><Relationship Id="rId73" Type="http://schemas.openxmlformats.org/officeDocument/2006/relationships/slide" Target="slides/slide64.xml"/><Relationship Id="rId804" Type="http://schemas.openxmlformats.org/officeDocument/2006/relationships/slide" Target="slides/slide795.xml"/><Relationship Id="rId1227" Type="http://schemas.openxmlformats.org/officeDocument/2006/relationships/slide" Target="slides/slide1218.xml"/><Relationship Id="rId1434" Type="http://schemas.openxmlformats.org/officeDocument/2006/relationships/slide" Target="slides/slide1425.xml"/><Relationship Id="rId1641" Type="http://schemas.openxmlformats.org/officeDocument/2006/relationships/slide" Target="slides/slide1632.xml"/><Relationship Id="rId1879" Type="http://schemas.openxmlformats.org/officeDocument/2006/relationships/slide" Target="slides/slide1870.xml"/><Relationship Id="rId1501" Type="http://schemas.openxmlformats.org/officeDocument/2006/relationships/slide" Target="slides/slide1492.xml"/><Relationship Id="rId1739" Type="http://schemas.openxmlformats.org/officeDocument/2006/relationships/slide" Target="slides/slide1730.xml"/><Relationship Id="rId1946" Type="http://schemas.openxmlformats.org/officeDocument/2006/relationships/slide" Target="slides/slide1937.xml"/><Relationship Id="rId1806" Type="http://schemas.openxmlformats.org/officeDocument/2006/relationships/slide" Target="slides/slide1797.xml"/><Relationship Id="rId387" Type="http://schemas.openxmlformats.org/officeDocument/2006/relationships/slide" Target="slides/slide378.xml"/><Relationship Id="rId594" Type="http://schemas.openxmlformats.org/officeDocument/2006/relationships/slide" Target="slides/slide585.xml"/><Relationship Id="rId2068" Type="http://schemas.openxmlformats.org/officeDocument/2006/relationships/slide" Target="slides/slide2059.xml"/><Relationship Id="rId247" Type="http://schemas.openxmlformats.org/officeDocument/2006/relationships/slide" Target="slides/slide238.xml"/><Relationship Id="rId899" Type="http://schemas.openxmlformats.org/officeDocument/2006/relationships/slide" Target="slides/slide890.xml"/><Relationship Id="rId1084" Type="http://schemas.openxmlformats.org/officeDocument/2006/relationships/slide" Target="slides/slide1075.xml"/><Relationship Id="rId107" Type="http://schemas.openxmlformats.org/officeDocument/2006/relationships/slide" Target="slides/slide98.xml"/><Relationship Id="rId454" Type="http://schemas.openxmlformats.org/officeDocument/2006/relationships/slide" Target="slides/slide445.xml"/><Relationship Id="rId661" Type="http://schemas.openxmlformats.org/officeDocument/2006/relationships/slide" Target="slides/slide652.xml"/><Relationship Id="rId759" Type="http://schemas.openxmlformats.org/officeDocument/2006/relationships/slide" Target="slides/slide750.xml"/><Relationship Id="rId966" Type="http://schemas.openxmlformats.org/officeDocument/2006/relationships/slide" Target="slides/slide957.xml"/><Relationship Id="rId1291" Type="http://schemas.openxmlformats.org/officeDocument/2006/relationships/slide" Target="slides/slide1282.xml"/><Relationship Id="rId1389" Type="http://schemas.openxmlformats.org/officeDocument/2006/relationships/slide" Target="slides/slide1380.xml"/><Relationship Id="rId1596" Type="http://schemas.openxmlformats.org/officeDocument/2006/relationships/slide" Target="slides/slide1587.xml"/><Relationship Id="rId2135" Type="http://schemas.openxmlformats.org/officeDocument/2006/relationships/font" Target="fonts/font4.fntdata"/><Relationship Id="rId314" Type="http://schemas.openxmlformats.org/officeDocument/2006/relationships/slide" Target="slides/slide305.xml"/><Relationship Id="rId521" Type="http://schemas.openxmlformats.org/officeDocument/2006/relationships/slide" Target="slides/slide512.xml"/><Relationship Id="rId619" Type="http://schemas.openxmlformats.org/officeDocument/2006/relationships/slide" Target="slides/slide610.xml"/><Relationship Id="rId1151" Type="http://schemas.openxmlformats.org/officeDocument/2006/relationships/slide" Target="slides/slide1142.xml"/><Relationship Id="rId1249" Type="http://schemas.openxmlformats.org/officeDocument/2006/relationships/slide" Target="slides/slide1240.xml"/><Relationship Id="rId95" Type="http://schemas.openxmlformats.org/officeDocument/2006/relationships/slide" Target="slides/slide86.xml"/><Relationship Id="rId826" Type="http://schemas.openxmlformats.org/officeDocument/2006/relationships/slide" Target="slides/slide817.xml"/><Relationship Id="rId1011" Type="http://schemas.openxmlformats.org/officeDocument/2006/relationships/slide" Target="slides/slide1002.xml"/><Relationship Id="rId1109" Type="http://schemas.openxmlformats.org/officeDocument/2006/relationships/slide" Target="slides/slide1100.xml"/><Relationship Id="rId1456" Type="http://schemas.openxmlformats.org/officeDocument/2006/relationships/slide" Target="slides/slide1447.xml"/><Relationship Id="rId1663" Type="http://schemas.openxmlformats.org/officeDocument/2006/relationships/slide" Target="slides/slide1654.xml"/><Relationship Id="rId1870" Type="http://schemas.openxmlformats.org/officeDocument/2006/relationships/slide" Target="slides/slide1861.xml"/><Relationship Id="rId1968" Type="http://schemas.openxmlformats.org/officeDocument/2006/relationships/slide" Target="slides/slide1959.xml"/><Relationship Id="rId1316" Type="http://schemas.openxmlformats.org/officeDocument/2006/relationships/slide" Target="slides/slide1307.xml"/><Relationship Id="rId1523" Type="http://schemas.openxmlformats.org/officeDocument/2006/relationships/slide" Target="slides/slide1514.xml"/><Relationship Id="rId1730" Type="http://schemas.openxmlformats.org/officeDocument/2006/relationships/slide" Target="slides/slide1721.xml"/><Relationship Id="rId22" Type="http://schemas.openxmlformats.org/officeDocument/2006/relationships/slide" Target="slides/slide13.xml"/><Relationship Id="rId1828" Type="http://schemas.openxmlformats.org/officeDocument/2006/relationships/slide" Target="slides/slide1819.xml"/><Relationship Id="rId171" Type="http://schemas.openxmlformats.org/officeDocument/2006/relationships/slide" Target="slides/slide162.xml"/><Relationship Id="rId269" Type="http://schemas.openxmlformats.org/officeDocument/2006/relationships/slide" Target="slides/slide260.xml"/><Relationship Id="rId476" Type="http://schemas.openxmlformats.org/officeDocument/2006/relationships/slide" Target="slides/slide467.xml"/><Relationship Id="rId683" Type="http://schemas.openxmlformats.org/officeDocument/2006/relationships/slide" Target="slides/slide674.xml"/><Relationship Id="rId890" Type="http://schemas.openxmlformats.org/officeDocument/2006/relationships/slide" Target="slides/slide881.xml"/><Relationship Id="rId129" Type="http://schemas.openxmlformats.org/officeDocument/2006/relationships/slide" Target="slides/slide120.xml"/><Relationship Id="rId336" Type="http://schemas.openxmlformats.org/officeDocument/2006/relationships/slide" Target="slides/slide327.xml"/><Relationship Id="rId543" Type="http://schemas.openxmlformats.org/officeDocument/2006/relationships/slide" Target="slides/slide534.xml"/><Relationship Id="rId988" Type="http://schemas.openxmlformats.org/officeDocument/2006/relationships/slide" Target="slides/slide979.xml"/><Relationship Id="rId1173" Type="http://schemas.openxmlformats.org/officeDocument/2006/relationships/slide" Target="slides/slide1164.xml"/><Relationship Id="rId1380" Type="http://schemas.openxmlformats.org/officeDocument/2006/relationships/slide" Target="slides/slide1371.xml"/><Relationship Id="rId2017" Type="http://schemas.openxmlformats.org/officeDocument/2006/relationships/slide" Target="slides/slide2008.xml"/><Relationship Id="rId403" Type="http://schemas.openxmlformats.org/officeDocument/2006/relationships/slide" Target="slides/slide394.xml"/><Relationship Id="rId750" Type="http://schemas.openxmlformats.org/officeDocument/2006/relationships/slide" Target="slides/slide741.xml"/><Relationship Id="rId848" Type="http://schemas.openxmlformats.org/officeDocument/2006/relationships/slide" Target="slides/slide839.xml"/><Relationship Id="rId1033" Type="http://schemas.openxmlformats.org/officeDocument/2006/relationships/slide" Target="slides/slide1024.xml"/><Relationship Id="rId1478" Type="http://schemas.openxmlformats.org/officeDocument/2006/relationships/slide" Target="slides/slide1469.xml"/><Relationship Id="rId1685" Type="http://schemas.openxmlformats.org/officeDocument/2006/relationships/slide" Target="slides/slide1676.xml"/><Relationship Id="rId1892" Type="http://schemas.openxmlformats.org/officeDocument/2006/relationships/slide" Target="slides/slide1883.xml"/><Relationship Id="rId610" Type="http://schemas.openxmlformats.org/officeDocument/2006/relationships/slide" Target="slides/slide601.xml"/><Relationship Id="rId708" Type="http://schemas.openxmlformats.org/officeDocument/2006/relationships/slide" Target="slides/slide699.xml"/><Relationship Id="rId915" Type="http://schemas.openxmlformats.org/officeDocument/2006/relationships/slide" Target="slides/slide906.xml"/><Relationship Id="rId1240" Type="http://schemas.openxmlformats.org/officeDocument/2006/relationships/slide" Target="slides/slide1231.xml"/><Relationship Id="rId1338" Type="http://schemas.openxmlformats.org/officeDocument/2006/relationships/slide" Target="slides/slide1329.xml"/><Relationship Id="rId1545" Type="http://schemas.openxmlformats.org/officeDocument/2006/relationships/slide" Target="slides/slide1536.xml"/><Relationship Id="rId1100" Type="http://schemas.openxmlformats.org/officeDocument/2006/relationships/slide" Target="slides/slide1091.xml"/><Relationship Id="rId1405" Type="http://schemas.openxmlformats.org/officeDocument/2006/relationships/slide" Target="slides/slide1396.xml"/><Relationship Id="rId1752" Type="http://schemas.openxmlformats.org/officeDocument/2006/relationships/slide" Target="slides/slide1743.xml"/><Relationship Id="rId44" Type="http://schemas.openxmlformats.org/officeDocument/2006/relationships/slide" Target="slides/slide35.xml"/><Relationship Id="rId1612" Type="http://schemas.openxmlformats.org/officeDocument/2006/relationships/slide" Target="slides/slide1603.xml"/><Relationship Id="rId1917" Type="http://schemas.openxmlformats.org/officeDocument/2006/relationships/slide" Target="slides/slide1908.xml"/><Relationship Id="rId193" Type="http://schemas.openxmlformats.org/officeDocument/2006/relationships/slide" Target="slides/slide184.xml"/><Relationship Id="rId498" Type="http://schemas.openxmlformats.org/officeDocument/2006/relationships/slide" Target="slides/slide489.xml"/><Relationship Id="rId2081" Type="http://schemas.openxmlformats.org/officeDocument/2006/relationships/slide" Target="slides/slide2072.xml"/><Relationship Id="rId260" Type="http://schemas.openxmlformats.org/officeDocument/2006/relationships/slide" Target="slides/slide251.xml"/><Relationship Id="rId120" Type="http://schemas.openxmlformats.org/officeDocument/2006/relationships/slide" Target="slides/slide111.xml"/><Relationship Id="rId358" Type="http://schemas.openxmlformats.org/officeDocument/2006/relationships/slide" Target="slides/slide349.xml"/><Relationship Id="rId565" Type="http://schemas.openxmlformats.org/officeDocument/2006/relationships/slide" Target="slides/slide556.xml"/><Relationship Id="rId772" Type="http://schemas.openxmlformats.org/officeDocument/2006/relationships/slide" Target="slides/slide763.xml"/><Relationship Id="rId1195" Type="http://schemas.openxmlformats.org/officeDocument/2006/relationships/slide" Target="slides/slide1186.xml"/><Relationship Id="rId2039" Type="http://schemas.openxmlformats.org/officeDocument/2006/relationships/slide" Target="slides/slide2030.xml"/><Relationship Id="rId218" Type="http://schemas.openxmlformats.org/officeDocument/2006/relationships/slide" Target="slides/slide209.xml"/><Relationship Id="rId425" Type="http://schemas.openxmlformats.org/officeDocument/2006/relationships/slide" Target="slides/slide416.xml"/><Relationship Id="rId632" Type="http://schemas.openxmlformats.org/officeDocument/2006/relationships/slide" Target="slides/slide623.xml"/><Relationship Id="rId1055" Type="http://schemas.openxmlformats.org/officeDocument/2006/relationships/slide" Target="slides/slide1046.xml"/><Relationship Id="rId1262" Type="http://schemas.openxmlformats.org/officeDocument/2006/relationships/slide" Target="slides/slide1253.xml"/><Relationship Id="rId2106" Type="http://schemas.openxmlformats.org/officeDocument/2006/relationships/slide" Target="slides/slide2097.xml"/><Relationship Id="rId937" Type="http://schemas.openxmlformats.org/officeDocument/2006/relationships/slide" Target="slides/slide928.xml"/><Relationship Id="rId1122" Type="http://schemas.openxmlformats.org/officeDocument/2006/relationships/slide" Target="slides/slide1113.xml"/><Relationship Id="rId1567" Type="http://schemas.openxmlformats.org/officeDocument/2006/relationships/slide" Target="slides/slide1558.xml"/><Relationship Id="rId1774" Type="http://schemas.openxmlformats.org/officeDocument/2006/relationships/slide" Target="slides/slide1765.xml"/><Relationship Id="rId1981" Type="http://schemas.openxmlformats.org/officeDocument/2006/relationships/slide" Target="slides/slide1972.xml"/><Relationship Id="rId66" Type="http://schemas.openxmlformats.org/officeDocument/2006/relationships/slide" Target="slides/slide57.xml"/><Relationship Id="rId1427" Type="http://schemas.openxmlformats.org/officeDocument/2006/relationships/slide" Target="slides/slide1418.xml"/><Relationship Id="rId1634" Type="http://schemas.openxmlformats.org/officeDocument/2006/relationships/slide" Target="slides/slide1625.xml"/><Relationship Id="rId1841" Type="http://schemas.openxmlformats.org/officeDocument/2006/relationships/slide" Target="slides/slide1832.xml"/><Relationship Id="rId1939" Type="http://schemas.openxmlformats.org/officeDocument/2006/relationships/slide" Target="slides/slide1930.xml"/><Relationship Id="rId1701" Type="http://schemas.openxmlformats.org/officeDocument/2006/relationships/slide" Target="slides/slide1692.xml"/><Relationship Id="rId282" Type="http://schemas.openxmlformats.org/officeDocument/2006/relationships/slide" Target="slides/slide273.xml"/><Relationship Id="rId587" Type="http://schemas.openxmlformats.org/officeDocument/2006/relationships/slide" Target="slides/slide578.xml"/><Relationship Id="rId8" Type="http://schemas.openxmlformats.org/officeDocument/2006/relationships/slideMaster" Target="slideMasters/slideMaster8.xml"/><Relationship Id="rId142" Type="http://schemas.openxmlformats.org/officeDocument/2006/relationships/slide" Target="slides/slide133.xml"/><Relationship Id="rId447" Type="http://schemas.openxmlformats.org/officeDocument/2006/relationships/slide" Target="slides/slide438.xml"/><Relationship Id="rId794" Type="http://schemas.openxmlformats.org/officeDocument/2006/relationships/slide" Target="slides/slide785.xml"/><Relationship Id="rId1077" Type="http://schemas.openxmlformats.org/officeDocument/2006/relationships/slide" Target="slides/slide1068.xml"/><Relationship Id="rId2030" Type="http://schemas.openxmlformats.org/officeDocument/2006/relationships/slide" Target="slides/slide2021.xml"/><Relationship Id="rId2128" Type="http://schemas.openxmlformats.org/officeDocument/2006/relationships/slide" Target="slides/slide2119.xml"/><Relationship Id="rId654" Type="http://schemas.openxmlformats.org/officeDocument/2006/relationships/slide" Target="slides/slide645.xml"/><Relationship Id="rId861" Type="http://schemas.openxmlformats.org/officeDocument/2006/relationships/slide" Target="slides/slide852.xml"/><Relationship Id="rId959" Type="http://schemas.openxmlformats.org/officeDocument/2006/relationships/slide" Target="slides/slide950.xml"/><Relationship Id="rId1284" Type="http://schemas.openxmlformats.org/officeDocument/2006/relationships/slide" Target="slides/slide1275.xml"/><Relationship Id="rId1491" Type="http://schemas.openxmlformats.org/officeDocument/2006/relationships/slide" Target="slides/slide1482.xml"/><Relationship Id="rId1589" Type="http://schemas.openxmlformats.org/officeDocument/2006/relationships/slide" Target="slides/slide1580.xml"/><Relationship Id="rId307" Type="http://schemas.openxmlformats.org/officeDocument/2006/relationships/slide" Target="slides/slide298.xml"/><Relationship Id="rId514" Type="http://schemas.openxmlformats.org/officeDocument/2006/relationships/slide" Target="slides/slide505.xml"/><Relationship Id="rId721" Type="http://schemas.openxmlformats.org/officeDocument/2006/relationships/slide" Target="slides/slide712.xml"/><Relationship Id="rId1144" Type="http://schemas.openxmlformats.org/officeDocument/2006/relationships/slide" Target="slides/slide1135.xml"/><Relationship Id="rId1351" Type="http://schemas.openxmlformats.org/officeDocument/2006/relationships/slide" Target="slides/slide1342.xml"/><Relationship Id="rId1449" Type="http://schemas.openxmlformats.org/officeDocument/2006/relationships/slide" Target="slides/slide1440.xml"/><Relationship Id="rId1796" Type="http://schemas.openxmlformats.org/officeDocument/2006/relationships/slide" Target="slides/slide1787.xml"/><Relationship Id="rId88" Type="http://schemas.openxmlformats.org/officeDocument/2006/relationships/slide" Target="slides/slide79.xml"/><Relationship Id="rId819" Type="http://schemas.openxmlformats.org/officeDocument/2006/relationships/slide" Target="slides/slide810.xml"/><Relationship Id="rId1004" Type="http://schemas.openxmlformats.org/officeDocument/2006/relationships/slide" Target="slides/slide995.xml"/><Relationship Id="rId1211" Type="http://schemas.openxmlformats.org/officeDocument/2006/relationships/slide" Target="slides/slide1202.xml"/><Relationship Id="rId1656" Type="http://schemas.openxmlformats.org/officeDocument/2006/relationships/slide" Target="slides/slide1647.xml"/><Relationship Id="rId1863" Type="http://schemas.openxmlformats.org/officeDocument/2006/relationships/slide" Target="slides/slide1854.xml"/><Relationship Id="rId1309" Type="http://schemas.openxmlformats.org/officeDocument/2006/relationships/slide" Target="slides/slide1300.xml"/><Relationship Id="rId1516" Type="http://schemas.openxmlformats.org/officeDocument/2006/relationships/slide" Target="slides/slide1507.xml"/><Relationship Id="rId1723" Type="http://schemas.openxmlformats.org/officeDocument/2006/relationships/slide" Target="slides/slide1714.xml"/><Relationship Id="rId1930" Type="http://schemas.openxmlformats.org/officeDocument/2006/relationships/slide" Target="slides/slide1921.xml"/><Relationship Id="rId15" Type="http://schemas.openxmlformats.org/officeDocument/2006/relationships/slide" Target="slides/slide6.xml"/><Relationship Id="rId164" Type="http://schemas.openxmlformats.org/officeDocument/2006/relationships/slide" Target="slides/slide155.xml"/><Relationship Id="rId371" Type="http://schemas.openxmlformats.org/officeDocument/2006/relationships/slide" Target="slides/slide362.xml"/><Relationship Id="rId2052" Type="http://schemas.openxmlformats.org/officeDocument/2006/relationships/slide" Target="slides/slide2043.xml"/><Relationship Id="rId469" Type="http://schemas.openxmlformats.org/officeDocument/2006/relationships/slide" Target="slides/slide460.xml"/><Relationship Id="rId676" Type="http://schemas.openxmlformats.org/officeDocument/2006/relationships/slide" Target="slides/slide667.xml"/><Relationship Id="rId883" Type="http://schemas.openxmlformats.org/officeDocument/2006/relationships/slide" Target="slides/slide874.xml"/><Relationship Id="rId1099" Type="http://schemas.openxmlformats.org/officeDocument/2006/relationships/slide" Target="slides/slide1090.xml"/><Relationship Id="rId231" Type="http://schemas.openxmlformats.org/officeDocument/2006/relationships/slide" Target="slides/slide222.xml"/><Relationship Id="rId329" Type="http://schemas.openxmlformats.org/officeDocument/2006/relationships/slide" Target="slides/slide320.xml"/><Relationship Id="rId536" Type="http://schemas.openxmlformats.org/officeDocument/2006/relationships/slide" Target="slides/slide527.xml"/><Relationship Id="rId1166" Type="http://schemas.openxmlformats.org/officeDocument/2006/relationships/slide" Target="slides/slide1157.xml"/><Relationship Id="rId1373" Type="http://schemas.openxmlformats.org/officeDocument/2006/relationships/slide" Target="slides/slide1364.xml"/><Relationship Id="rId743" Type="http://schemas.openxmlformats.org/officeDocument/2006/relationships/slide" Target="slides/slide734.xml"/><Relationship Id="rId950" Type="http://schemas.openxmlformats.org/officeDocument/2006/relationships/slide" Target="slides/slide941.xml"/><Relationship Id="rId1026" Type="http://schemas.openxmlformats.org/officeDocument/2006/relationships/slide" Target="slides/slide1017.xml"/><Relationship Id="rId1580" Type="http://schemas.openxmlformats.org/officeDocument/2006/relationships/slide" Target="slides/slide1571.xml"/><Relationship Id="rId1678" Type="http://schemas.openxmlformats.org/officeDocument/2006/relationships/slide" Target="slides/slide1669.xml"/><Relationship Id="rId1885" Type="http://schemas.openxmlformats.org/officeDocument/2006/relationships/slide" Target="slides/slide1876.xml"/><Relationship Id="rId603" Type="http://schemas.openxmlformats.org/officeDocument/2006/relationships/slide" Target="slides/slide594.xml"/><Relationship Id="rId810" Type="http://schemas.openxmlformats.org/officeDocument/2006/relationships/slide" Target="slides/slide801.xml"/><Relationship Id="rId908" Type="http://schemas.openxmlformats.org/officeDocument/2006/relationships/slide" Target="slides/slide899.xml"/><Relationship Id="rId1233" Type="http://schemas.openxmlformats.org/officeDocument/2006/relationships/slide" Target="slides/slide1224.xml"/><Relationship Id="rId1440" Type="http://schemas.openxmlformats.org/officeDocument/2006/relationships/slide" Target="slides/slide1431.xml"/><Relationship Id="rId1538" Type="http://schemas.openxmlformats.org/officeDocument/2006/relationships/slide" Target="slides/slide1529.xml"/><Relationship Id="rId1300" Type="http://schemas.openxmlformats.org/officeDocument/2006/relationships/slide" Target="slides/slide1291.xml"/><Relationship Id="rId1745" Type="http://schemas.openxmlformats.org/officeDocument/2006/relationships/slide" Target="slides/slide1736.xml"/><Relationship Id="rId1952" Type="http://schemas.openxmlformats.org/officeDocument/2006/relationships/slide" Target="slides/slide1943.xml"/><Relationship Id="rId37" Type="http://schemas.openxmlformats.org/officeDocument/2006/relationships/slide" Target="slides/slide28.xml"/><Relationship Id="rId1605" Type="http://schemas.openxmlformats.org/officeDocument/2006/relationships/slide" Target="slides/slide1596.xml"/><Relationship Id="rId1812" Type="http://schemas.openxmlformats.org/officeDocument/2006/relationships/slide" Target="slides/slide1803.xml"/><Relationship Id="rId186" Type="http://schemas.openxmlformats.org/officeDocument/2006/relationships/slide" Target="slides/slide177.xml"/><Relationship Id="rId393" Type="http://schemas.openxmlformats.org/officeDocument/2006/relationships/slide" Target="slides/slide384.xml"/><Relationship Id="rId2074" Type="http://schemas.openxmlformats.org/officeDocument/2006/relationships/slide" Target="slides/slide2065.xml"/><Relationship Id="rId253" Type="http://schemas.openxmlformats.org/officeDocument/2006/relationships/slide" Target="slides/slide244.xml"/><Relationship Id="rId460" Type="http://schemas.openxmlformats.org/officeDocument/2006/relationships/slide" Target="slides/slide451.xml"/><Relationship Id="rId698" Type="http://schemas.openxmlformats.org/officeDocument/2006/relationships/slide" Target="slides/slide689.xml"/><Relationship Id="rId1090" Type="http://schemas.openxmlformats.org/officeDocument/2006/relationships/slide" Target="slides/slide1081.xml"/><Relationship Id="rId2141" Type="http://schemas.openxmlformats.org/officeDocument/2006/relationships/font" Target="fonts/font10.fntdata"/><Relationship Id="rId113" Type="http://schemas.openxmlformats.org/officeDocument/2006/relationships/slide" Target="slides/slide104.xml"/><Relationship Id="rId320" Type="http://schemas.openxmlformats.org/officeDocument/2006/relationships/slide" Target="slides/slide311.xml"/><Relationship Id="rId558" Type="http://schemas.openxmlformats.org/officeDocument/2006/relationships/slide" Target="slides/slide549.xml"/><Relationship Id="rId765" Type="http://schemas.openxmlformats.org/officeDocument/2006/relationships/slide" Target="slides/slide756.xml"/><Relationship Id="rId972" Type="http://schemas.openxmlformats.org/officeDocument/2006/relationships/slide" Target="slides/slide963.xml"/><Relationship Id="rId1188" Type="http://schemas.openxmlformats.org/officeDocument/2006/relationships/slide" Target="slides/slide1179.xml"/><Relationship Id="rId1395" Type="http://schemas.openxmlformats.org/officeDocument/2006/relationships/slide" Target="slides/slide1386.xml"/><Relationship Id="rId2001" Type="http://schemas.openxmlformats.org/officeDocument/2006/relationships/slide" Target="slides/slide1992.xml"/><Relationship Id="rId418" Type="http://schemas.openxmlformats.org/officeDocument/2006/relationships/slide" Target="slides/slide409.xml"/><Relationship Id="rId625" Type="http://schemas.openxmlformats.org/officeDocument/2006/relationships/slide" Target="slides/slide616.xml"/><Relationship Id="rId832" Type="http://schemas.openxmlformats.org/officeDocument/2006/relationships/slide" Target="slides/slide823.xml"/><Relationship Id="rId1048" Type="http://schemas.openxmlformats.org/officeDocument/2006/relationships/slide" Target="slides/slide1039.xml"/><Relationship Id="rId1255" Type="http://schemas.openxmlformats.org/officeDocument/2006/relationships/slide" Target="slides/slide1246.xml"/><Relationship Id="rId1462" Type="http://schemas.openxmlformats.org/officeDocument/2006/relationships/slide" Target="slides/slide1453.xml"/><Relationship Id="rId1115" Type="http://schemas.openxmlformats.org/officeDocument/2006/relationships/slide" Target="slides/slide1106.xml"/><Relationship Id="rId1322" Type="http://schemas.openxmlformats.org/officeDocument/2006/relationships/slide" Target="slides/slide1313.xml"/><Relationship Id="rId1767" Type="http://schemas.openxmlformats.org/officeDocument/2006/relationships/slide" Target="slides/slide1758.xml"/><Relationship Id="rId1974" Type="http://schemas.openxmlformats.org/officeDocument/2006/relationships/slide" Target="slides/slide1965.xml"/><Relationship Id="rId59" Type="http://schemas.openxmlformats.org/officeDocument/2006/relationships/slide" Target="slides/slide50.xml"/><Relationship Id="rId1627" Type="http://schemas.openxmlformats.org/officeDocument/2006/relationships/slide" Target="slides/slide1618.xml"/><Relationship Id="rId1834" Type="http://schemas.openxmlformats.org/officeDocument/2006/relationships/slide" Target="slides/slide1825.xml"/><Relationship Id="rId2096" Type="http://schemas.openxmlformats.org/officeDocument/2006/relationships/slide" Target="slides/slide2087.xml"/><Relationship Id="rId1901" Type="http://schemas.openxmlformats.org/officeDocument/2006/relationships/slide" Target="slides/slide1892.xml"/><Relationship Id="rId275" Type="http://schemas.openxmlformats.org/officeDocument/2006/relationships/slide" Target="slides/slide266.xml"/><Relationship Id="rId482" Type="http://schemas.openxmlformats.org/officeDocument/2006/relationships/slide" Target="slides/slide473.xml"/><Relationship Id="rId135" Type="http://schemas.openxmlformats.org/officeDocument/2006/relationships/slide" Target="slides/slide126.xml"/><Relationship Id="rId342" Type="http://schemas.openxmlformats.org/officeDocument/2006/relationships/slide" Target="slides/slide333.xml"/><Relationship Id="rId787" Type="http://schemas.openxmlformats.org/officeDocument/2006/relationships/slide" Target="slides/slide778.xml"/><Relationship Id="rId994" Type="http://schemas.openxmlformats.org/officeDocument/2006/relationships/slide" Target="slides/slide985.xml"/><Relationship Id="rId2023" Type="http://schemas.openxmlformats.org/officeDocument/2006/relationships/slide" Target="slides/slide2014.xml"/><Relationship Id="rId202" Type="http://schemas.openxmlformats.org/officeDocument/2006/relationships/slide" Target="slides/slide193.xml"/><Relationship Id="rId647" Type="http://schemas.openxmlformats.org/officeDocument/2006/relationships/slide" Target="slides/slide638.xml"/><Relationship Id="rId854" Type="http://schemas.openxmlformats.org/officeDocument/2006/relationships/slide" Target="slides/slide845.xml"/><Relationship Id="rId1277" Type="http://schemas.openxmlformats.org/officeDocument/2006/relationships/slide" Target="slides/slide1268.xml"/><Relationship Id="rId1484" Type="http://schemas.openxmlformats.org/officeDocument/2006/relationships/slide" Target="slides/slide1475.xml"/><Relationship Id="rId1691" Type="http://schemas.openxmlformats.org/officeDocument/2006/relationships/slide" Target="slides/slide1682.xml"/><Relationship Id="rId507" Type="http://schemas.openxmlformats.org/officeDocument/2006/relationships/slide" Target="slides/slide498.xml"/><Relationship Id="rId714" Type="http://schemas.openxmlformats.org/officeDocument/2006/relationships/slide" Target="slides/slide705.xml"/><Relationship Id="rId921" Type="http://schemas.openxmlformats.org/officeDocument/2006/relationships/slide" Target="slides/slide912.xml"/><Relationship Id="rId1137" Type="http://schemas.openxmlformats.org/officeDocument/2006/relationships/slide" Target="slides/slide1128.xml"/><Relationship Id="rId1344" Type="http://schemas.openxmlformats.org/officeDocument/2006/relationships/slide" Target="slides/slide1335.xml"/><Relationship Id="rId1551" Type="http://schemas.openxmlformats.org/officeDocument/2006/relationships/slide" Target="slides/slide1542.xml"/><Relationship Id="rId1789" Type="http://schemas.openxmlformats.org/officeDocument/2006/relationships/slide" Target="slides/slide1780.xml"/><Relationship Id="rId1996" Type="http://schemas.openxmlformats.org/officeDocument/2006/relationships/slide" Target="slides/slide1987.xml"/><Relationship Id="rId50" Type="http://schemas.openxmlformats.org/officeDocument/2006/relationships/slide" Target="slides/slide41.xml"/><Relationship Id="rId1204" Type="http://schemas.openxmlformats.org/officeDocument/2006/relationships/slide" Target="slides/slide1195.xml"/><Relationship Id="rId1411" Type="http://schemas.openxmlformats.org/officeDocument/2006/relationships/slide" Target="slides/slide1402.xml"/><Relationship Id="rId1649" Type="http://schemas.openxmlformats.org/officeDocument/2006/relationships/slide" Target="slides/slide1640.xml"/><Relationship Id="rId1856" Type="http://schemas.openxmlformats.org/officeDocument/2006/relationships/slide" Target="slides/slide1847.xml"/><Relationship Id="rId1509" Type="http://schemas.openxmlformats.org/officeDocument/2006/relationships/slide" Target="slides/slide1500.xml"/><Relationship Id="rId1716" Type="http://schemas.openxmlformats.org/officeDocument/2006/relationships/slide" Target="slides/slide1707.xml"/><Relationship Id="rId1923" Type="http://schemas.openxmlformats.org/officeDocument/2006/relationships/slide" Target="slides/slide1914.xml"/><Relationship Id="rId297" Type="http://schemas.openxmlformats.org/officeDocument/2006/relationships/slide" Target="slides/slide288.xml"/><Relationship Id="rId157" Type="http://schemas.openxmlformats.org/officeDocument/2006/relationships/slide" Target="slides/slide148.xml"/><Relationship Id="rId364" Type="http://schemas.openxmlformats.org/officeDocument/2006/relationships/slide" Target="slides/slide355.xml"/><Relationship Id="rId2045" Type="http://schemas.openxmlformats.org/officeDocument/2006/relationships/slide" Target="slides/slide2036.xml"/><Relationship Id="rId571" Type="http://schemas.openxmlformats.org/officeDocument/2006/relationships/slide" Target="slides/slide562.xml"/><Relationship Id="rId669" Type="http://schemas.openxmlformats.org/officeDocument/2006/relationships/slide" Target="slides/slide660.xml"/><Relationship Id="rId876" Type="http://schemas.openxmlformats.org/officeDocument/2006/relationships/slide" Target="slides/slide867.xml"/><Relationship Id="rId1299" Type="http://schemas.openxmlformats.org/officeDocument/2006/relationships/slide" Target="slides/slide1290.xml"/><Relationship Id="rId224" Type="http://schemas.openxmlformats.org/officeDocument/2006/relationships/slide" Target="slides/slide215.xml"/><Relationship Id="rId431" Type="http://schemas.openxmlformats.org/officeDocument/2006/relationships/slide" Target="slides/slide422.xml"/><Relationship Id="rId529" Type="http://schemas.openxmlformats.org/officeDocument/2006/relationships/slide" Target="slides/slide520.xml"/><Relationship Id="rId736" Type="http://schemas.openxmlformats.org/officeDocument/2006/relationships/slide" Target="slides/slide727.xml"/><Relationship Id="rId1061" Type="http://schemas.openxmlformats.org/officeDocument/2006/relationships/slide" Target="slides/slide1052.xml"/><Relationship Id="rId1159" Type="http://schemas.openxmlformats.org/officeDocument/2006/relationships/slide" Target="slides/slide1150.xml"/><Relationship Id="rId1366" Type="http://schemas.openxmlformats.org/officeDocument/2006/relationships/slide" Target="slides/slide1357.xml"/><Relationship Id="rId2112" Type="http://schemas.openxmlformats.org/officeDocument/2006/relationships/slide" Target="slides/slide2103.xml"/><Relationship Id="rId943" Type="http://schemas.openxmlformats.org/officeDocument/2006/relationships/slide" Target="slides/slide934.xml"/><Relationship Id="rId1019" Type="http://schemas.openxmlformats.org/officeDocument/2006/relationships/slide" Target="slides/slide1010.xml"/><Relationship Id="rId1573" Type="http://schemas.openxmlformats.org/officeDocument/2006/relationships/slide" Target="slides/slide1564.xml"/><Relationship Id="rId1780" Type="http://schemas.openxmlformats.org/officeDocument/2006/relationships/slide" Target="slides/slide1771.xml"/><Relationship Id="rId1878" Type="http://schemas.openxmlformats.org/officeDocument/2006/relationships/slide" Target="slides/slide1869.xml"/><Relationship Id="rId72" Type="http://schemas.openxmlformats.org/officeDocument/2006/relationships/slide" Target="slides/slide63.xml"/><Relationship Id="rId803" Type="http://schemas.openxmlformats.org/officeDocument/2006/relationships/slide" Target="slides/slide794.xml"/><Relationship Id="rId1226" Type="http://schemas.openxmlformats.org/officeDocument/2006/relationships/slide" Target="slides/slide1217.xml"/><Relationship Id="rId1433" Type="http://schemas.openxmlformats.org/officeDocument/2006/relationships/slide" Target="slides/slide1424.xml"/><Relationship Id="rId1640" Type="http://schemas.openxmlformats.org/officeDocument/2006/relationships/slide" Target="slides/slide1631.xml"/><Relationship Id="rId1738" Type="http://schemas.openxmlformats.org/officeDocument/2006/relationships/slide" Target="slides/slide1729.xml"/><Relationship Id="rId1500" Type="http://schemas.openxmlformats.org/officeDocument/2006/relationships/slide" Target="slides/slide1491.xml"/><Relationship Id="rId1945" Type="http://schemas.openxmlformats.org/officeDocument/2006/relationships/slide" Target="slides/slide1936.xml"/><Relationship Id="rId1805" Type="http://schemas.openxmlformats.org/officeDocument/2006/relationships/slide" Target="slides/slide1796.xml"/><Relationship Id="rId179" Type="http://schemas.openxmlformats.org/officeDocument/2006/relationships/slide" Target="slides/slide170.xml"/><Relationship Id="rId386" Type="http://schemas.openxmlformats.org/officeDocument/2006/relationships/slide" Target="slides/slide377.xml"/><Relationship Id="rId593" Type="http://schemas.openxmlformats.org/officeDocument/2006/relationships/slide" Target="slides/slide584.xml"/><Relationship Id="rId2067" Type="http://schemas.openxmlformats.org/officeDocument/2006/relationships/slide" Target="slides/slide2058.xml"/><Relationship Id="rId246" Type="http://schemas.openxmlformats.org/officeDocument/2006/relationships/slide" Target="slides/slide237.xml"/><Relationship Id="rId453" Type="http://schemas.openxmlformats.org/officeDocument/2006/relationships/slide" Target="slides/slide444.xml"/><Relationship Id="rId660" Type="http://schemas.openxmlformats.org/officeDocument/2006/relationships/slide" Target="slides/slide651.xml"/><Relationship Id="rId898" Type="http://schemas.openxmlformats.org/officeDocument/2006/relationships/slide" Target="slides/slide889.xml"/><Relationship Id="rId1083" Type="http://schemas.openxmlformats.org/officeDocument/2006/relationships/slide" Target="slides/slide1074.xml"/><Relationship Id="rId1290" Type="http://schemas.openxmlformats.org/officeDocument/2006/relationships/slide" Target="slides/slide1281.xml"/><Relationship Id="rId2134" Type="http://schemas.openxmlformats.org/officeDocument/2006/relationships/font" Target="fonts/font3.fntdata"/><Relationship Id="rId106" Type="http://schemas.openxmlformats.org/officeDocument/2006/relationships/slide" Target="slides/slide97.xml"/><Relationship Id="rId313" Type="http://schemas.openxmlformats.org/officeDocument/2006/relationships/slide" Target="slides/slide304.xml"/><Relationship Id="rId758" Type="http://schemas.openxmlformats.org/officeDocument/2006/relationships/slide" Target="slides/slide749.xml"/><Relationship Id="rId965" Type="http://schemas.openxmlformats.org/officeDocument/2006/relationships/slide" Target="slides/slide956.xml"/><Relationship Id="rId1150" Type="http://schemas.openxmlformats.org/officeDocument/2006/relationships/slide" Target="slides/slide1141.xml"/><Relationship Id="rId1388" Type="http://schemas.openxmlformats.org/officeDocument/2006/relationships/slide" Target="slides/slide1379.xml"/><Relationship Id="rId1595" Type="http://schemas.openxmlformats.org/officeDocument/2006/relationships/slide" Target="slides/slide1586.xml"/><Relationship Id="rId94" Type="http://schemas.openxmlformats.org/officeDocument/2006/relationships/slide" Target="slides/slide85.xml"/><Relationship Id="rId520" Type="http://schemas.openxmlformats.org/officeDocument/2006/relationships/slide" Target="slides/slide511.xml"/><Relationship Id="rId618" Type="http://schemas.openxmlformats.org/officeDocument/2006/relationships/slide" Target="slides/slide609.xml"/><Relationship Id="rId825" Type="http://schemas.openxmlformats.org/officeDocument/2006/relationships/slide" Target="slides/slide816.xml"/><Relationship Id="rId1248" Type="http://schemas.openxmlformats.org/officeDocument/2006/relationships/slide" Target="slides/slide1239.xml"/><Relationship Id="rId1455" Type="http://schemas.openxmlformats.org/officeDocument/2006/relationships/slide" Target="slides/slide1446.xml"/><Relationship Id="rId1662" Type="http://schemas.openxmlformats.org/officeDocument/2006/relationships/slide" Target="slides/slide1653.xml"/><Relationship Id="rId1010" Type="http://schemas.openxmlformats.org/officeDocument/2006/relationships/slide" Target="slides/slide1001.xml"/><Relationship Id="rId1108" Type="http://schemas.openxmlformats.org/officeDocument/2006/relationships/slide" Target="slides/slide1099.xml"/><Relationship Id="rId1315" Type="http://schemas.openxmlformats.org/officeDocument/2006/relationships/slide" Target="slides/slide1306.xml"/><Relationship Id="rId1967" Type="http://schemas.openxmlformats.org/officeDocument/2006/relationships/slide" Target="slides/slide1958.xml"/><Relationship Id="rId1522" Type="http://schemas.openxmlformats.org/officeDocument/2006/relationships/slide" Target="slides/slide1513.xml"/><Relationship Id="rId21" Type="http://schemas.openxmlformats.org/officeDocument/2006/relationships/slide" Target="slides/slide12.xml"/><Relationship Id="rId2089" Type="http://schemas.openxmlformats.org/officeDocument/2006/relationships/slide" Target="slides/slide2080.xml"/><Relationship Id="rId268" Type="http://schemas.openxmlformats.org/officeDocument/2006/relationships/slide" Target="slides/slide259.xml"/><Relationship Id="rId475" Type="http://schemas.openxmlformats.org/officeDocument/2006/relationships/slide" Target="slides/slide466.xml"/><Relationship Id="rId682" Type="http://schemas.openxmlformats.org/officeDocument/2006/relationships/slide" Target="slides/slide673.xml"/><Relationship Id="rId128" Type="http://schemas.openxmlformats.org/officeDocument/2006/relationships/slide" Target="slides/slide119.xml"/><Relationship Id="rId335" Type="http://schemas.openxmlformats.org/officeDocument/2006/relationships/slide" Target="slides/slide326.xml"/><Relationship Id="rId542" Type="http://schemas.openxmlformats.org/officeDocument/2006/relationships/slide" Target="slides/slide533.xml"/><Relationship Id="rId1172" Type="http://schemas.openxmlformats.org/officeDocument/2006/relationships/slide" Target="slides/slide1163.xml"/><Relationship Id="rId2016" Type="http://schemas.openxmlformats.org/officeDocument/2006/relationships/slide" Target="slides/slide2007.xml"/><Relationship Id="rId402" Type="http://schemas.openxmlformats.org/officeDocument/2006/relationships/slide" Target="slides/slide393.xml"/><Relationship Id="rId1032" Type="http://schemas.openxmlformats.org/officeDocument/2006/relationships/slide" Target="slides/slide1023.xml"/><Relationship Id="rId1989" Type="http://schemas.openxmlformats.org/officeDocument/2006/relationships/slide" Target="slides/slide1980.xml"/><Relationship Id="rId1849" Type="http://schemas.openxmlformats.org/officeDocument/2006/relationships/slide" Target="slides/slide1840.xml"/><Relationship Id="rId192" Type="http://schemas.openxmlformats.org/officeDocument/2006/relationships/slide" Target="slides/slide183.xml"/><Relationship Id="rId1709" Type="http://schemas.openxmlformats.org/officeDocument/2006/relationships/slide" Target="slides/slide1700.xml"/><Relationship Id="rId1916" Type="http://schemas.openxmlformats.org/officeDocument/2006/relationships/slide" Target="slides/slide1907.xml"/><Relationship Id="rId2080" Type="http://schemas.openxmlformats.org/officeDocument/2006/relationships/slide" Target="slides/slide2071.xml"/><Relationship Id="rId869" Type="http://schemas.openxmlformats.org/officeDocument/2006/relationships/slide" Target="slides/slide860.xml"/><Relationship Id="rId1499" Type="http://schemas.openxmlformats.org/officeDocument/2006/relationships/slide" Target="slides/slide1490.xml"/><Relationship Id="rId729" Type="http://schemas.openxmlformats.org/officeDocument/2006/relationships/slide" Target="slides/slide720.xml"/><Relationship Id="rId1359" Type="http://schemas.openxmlformats.org/officeDocument/2006/relationships/slide" Target="slides/slide1350.xml"/><Relationship Id="rId936" Type="http://schemas.openxmlformats.org/officeDocument/2006/relationships/slide" Target="slides/slide927.xml"/><Relationship Id="rId1219" Type="http://schemas.openxmlformats.org/officeDocument/2006/relationships/slide" Target="slides/slide1210.xml"/><Relationship Id="rId1566" Type="http://schemas.openxmlformats.org/officeDocument/2006/relationships/slide" Target="slides/slide1557.xml"/><Relationship Id="rId1773" Type="http://schemas.openxmlformats.org/officeDocument/2006/relationships/slide" Target="slides/slide1764.xml"/><Relationship Id="rId1980" Type="http://schemas.openxmlformats.org/officeDocument/2006/relationships/slide" Target="slides/slide1971.xml"/><Relationship Id="rId65" Type="http://schemas.openxmlformats.org/officeDocument/2006/relationships/slide" Target="slides/slide56.xml"/><Relationship Id="rId1426" Type="http://schemas.openxmlformats.org/officeDocument/2006/relationships/slide" Target="slides/slide1417.xml"/><Relationship Id="rId1633" Type="http://schemas.openxmlformats.org/officeDocument/2006/relationships/slide" Target="slides/slide1624.xml"/><Relationship Id="rId1840" Type="http://schemas.openxmlformats.org/officeDocument/2006/relationships/slide" Target="slides/slide1831.xml"/><Relationship Id="rId1700" Type="http://schemas.openxmlformats.org/officeDocument/2006/relationships/slide" Target="slides/slide1691.xml"/><Relationship Id="rId379" Type="http://schemas.openxmlformats.org/officeDocument/2006/relationships/slide" Target="slides/slide370.xml"/><Relationship Id="rId586" Type="http://schemas.openxmlformats.org/officeDocument/2006/relationships/slide" Target="slides/slide577.xml"/><Relationship Id="rId793" Type="http://schemas.openxmlformats.org/officeDocument/2006/relationships/slide" Target="slides/slide784.xml"/><Relationship Id="rId239" Type="http://schemas.openxmlformats.org/officeDocument/2006/relationships/slide" Target="slides/slide230.xml"/><Relationship Id="rId446" Type="http://schemas.openxmlformats.org/officeDocument/2006/relationships/slide" Target="slides/slide437.xml"/><Relationship Id="rId653" Type="http://schemas.openxmlformats.org/officeDocument/2006/relationships/slide" Target="slides/slide644.xml"/><Relationship Id="rId1076" Type="http://schemas.openxmlformats.org/officeDocument/2006/relationships/slide" Target="slides/slide1067.xml"/><Relationship Id="rId1283" Type="http://schemas.openxmlformats.org/officeDocument/2006/relationships/slide" Target="slides/slide1274.xml"/><Relationship Id="rId1490" Type="http://schemas.openxmlformats.org/officeDocument/2006/relationships/slide" Target="slides/slide1481.xml"/><Relationship Id="rId2127" Type="http://schemas.openxmlformats.org/officeDocument/2006/relationships/slide" Target="slides/slide2118.xml"/><Relationship Id="rId306" Type="http://schemas.openxmlformats.org/officeDocument/2006/relationships/slide" Target="slides/slide297.xml"/><Relationship Id="rId860" Type="http://schemas.openxmlformats.org/officeDocument/2006/relationships/slide" Target="slides/slide851.xml"/><Relationship Id="rId1143" Type="http://schemas.openxmlformats.org/officeDocument/2006/relationships/slide" Target="slides/slide1134.xml"/><Relationship Id="rId513" Type="http://schemas.openxmlformats.org/officeDocument/2006/relationships/slide" Target="slides/slide504.xml"/><Relationship Id="rId720" Type="http://schemas.openxmlformats.org/officeDocument/2006/relationships/slide" Target="slides/slide711.xml"/><Relationship Id="rId1350" Type="http://schemas.openxmlformats.org/officeDocument/2006/relationships/slide" Target="slides/slide1341.xml"/><Relationship Id="rId1003" Type="http://schemas.openxmlformats.org/officeDocument/2006/relationships/slide" Target="slides/slide994.xml"/><Relationship Id="rId1210" Type="http://schemas.openxmlformats.org/officeDocument/2006/relationships/slide" Target="slides/slide1201.xml"/><Relationship Id="rId163" Type="http://schemas.openxmlformats.org/officeDocument/2006/relationships/slide" Target="slides/slide154.xml"/><Relationship Id="rId370" Type="http://schemas.openxmlformats.org/officeDocument/2006/relationships/slide" Target="slides/slide361.xml"/><Relationship Id="rId2051" Type="http://schemas.openxmlformats.org/officeDocument/2006/relationships/slide" Target="slides/slide204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3C054A8-C05F-47D6-A2BF-A9C642997D1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9B20172-D127-45AA-90CB-7A4F4B25FB61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8797400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2C83-8BE4-4FB4-94FF-DAC56E1E0052}" type="slidenum">
              <a:rPr lang="fr-FR" smtClean="0">
                <a:solidFill>
                  <a:prstClr val="black"/>
                </a:solidFill>
              </a:rPr>
              <a:pPr/>
              <a:t>938</a:t>
            </a:fld>
            <a:endParaRPr lang="fr-F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217386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2C83-8BE4-4FB4-94FF-DAC56E1E0052}" type="slidenum">
              <a:rPr lang="fr-FR" smtClean="0">
                <a:solidFill>
                  <a:prstClr val="black"/>
                </a:solidFill>
              </a:rPr>
              <a:pPr/>
              <a:t>1083</a:t>
            </a:fld>
            <a:endParaRPr lang="fr-F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185441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2C83-8BE4-4FB4-94FF-DAC56E1E0052}" type="slidenum">
              <a:rPr lang="fr-FR" smtClean="0">
                <a:solidFill>
                  <a:prstClr val="black"/>
                </a:solidFill>
              </a:rPr>
              <a:pPr/>
              <a:t>1094</a:t>
            </a:fld>
            <a:endParaRPr lang="fr-F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64989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2C83-8BE4-4FB4-94FF-DAC56E1E0052}" type="slidenum">
              <a:rPr lang="fr-FR" smtClean="0">
                <a:solidFill>
                  <a:prstClr val="black"/>
                </a:solidFill>
              </a:rPr>
              <a:pPr/>
              <a:t>1134</a:t>
            </a:fld>
            <a:endParaRPr lang="fr-F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885173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2C83-8BE4-4FB4-94FF-DAC56E1E0052}" type="slidenum">
              <a:rPr lang="fr-FR" smtClean="0">
                <a:solidFill>
                  <a:prstClr val="black"/>
                </a:solidFill>
              </a:rPr>
              <a:pPr/>
              <a:t>1470</a:t>
            </a:fld>
            <a:endParaRPr lang="fr-F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84775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856955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5652047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0987261"/>
      </p:ext>
    </p:extLst>
  </p:cSld>
  <p:clrMapOvr>
    <a:masterClrMapping/>
  </p:clrMapOvr>
  <p:transition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9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6006827"/>
      </p:ext>
    </p:extLst>
  </p:cSld>
  <p:clrMapOvr>
    <a:masterClrMapping/>
  </p:clrMapOvr>
  <p:transition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960034"/>
      </p:ext>
    </p:extLst>
  </p:cSld>
  <p:clrMapOvr>
    <a:masterClrMapping/>
  </p:clrMapOvr>
  <p:transition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3387117"/>
      </p:ext>
    </p:extLst>
  </p:cSld>
  <p:clrMapOvr>
    <a:masterClrMapping/>
  </p:clrMapOvr>
  <p:transition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134100" y="0"/>
            <a:ext cx="1943100" cy="4114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0"/>
            <a:ext cx="5676900" cy="4114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4349322"/>
      </p:ext>
    </p:extLst>
  </p:cSld>
  <p:clrMapOvr>
    <a:masterClrMapping/>
  </p:clrMapOvr>
  <p:transition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7772400" cy="85725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028700"/>
            <a:ext cx="3810000" cy="30861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67200" y="1028700"/>
            <a:ext cx="3810000" cy="30861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>
          <a:xfrm>
            <a:off x="0" y="4914900"/>
            <a:ext cx="9144000" cy="228600"/>
          </a:xfrm>
        </p:spPr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1775789"/>
      </p:ext>
    </p:extLst>
  </p:cSld>
  <p:clrMapOvr>
    <a:masterClrMapping/>
  </p:clrMapOvr>
  <p:transition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7772400" cy="85725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028700"/>
            <a:ext cx="7772400" cy="3086100"/>
          </a:xfrm>
        </p:spPr>
        <p:txBody>
          <a:bodyPr/>
          <a:lstStyle/>
          <a:p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>
          <a:xfrm>
            <a:off x="0" y="4914900"/>
            <a:ext cx="9144000" cy="228600"/>
          </a:xfrm>
        </p:spPr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7105586"/>
      </p:ext>
    </p:extLst>
  </p:cSld>
  <p:clrMapOvr>
    <a:masterClrMapping/>
  </p:clrMapOvr>
  <p:transition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304800" y="0"/>
            <a:ext cx="77724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0" y="4914900"/>
            <a:ext cx="9144000" cy="228600"/>
          </a:xfrm>
        </p:spPr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7641901"/>
      </p:ext>
    </p:extLst>
  </p:cSld>
  <p:clrMapOvr>
    <a:masterClrMapping/>
  </p:clrMapOvr>
  <p:transition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z="1050"/>
              <a:t>			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60213449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443042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9101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05186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986720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72475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50927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762994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58837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81490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9217811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199640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97380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6679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71D5FD-472D-47E8-8814-C9222D0A2EDD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9862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759D23-805E-4DA3-9FA6-5A3D87FC9117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751976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C55E3A-E46A-412B-A649-8CB9E1717C8C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004669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759A83-8171-457A-A99D-3977DF56DF1C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7442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C54099-CF62-4D8A-A49D-B6308B1B9F6A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59457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99186A-5185-4689-9C6D-C9DE1B5746E7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2785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417EE7-FC09-4B24-BE0D-3F384A3B436E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6400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0841020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CAF705-EBB2-40BB-8BEB-AD2730E015DA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96103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DF8814-B068-45D9-9CAD-CDBCD2CA2EFB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111485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F00EEB-8388-4113-9357-1EB8C6B32228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37909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CA9A5E-7586-494B-B73C-70D0B2DFF73E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84380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AD12C5-ED75-4F80-8253-5EC26A8100E0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314930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62980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953515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539643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187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25415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4103943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59076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156281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24972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41498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449354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203221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53421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11938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878619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06929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8198074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25569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170929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049116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743890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691695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096437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053063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57055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65128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11116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632975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873439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314537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08863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47791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96178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92778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78670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642862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/>
            </a:lvl1pPr>
            <a:lvl2pPr marL="342900" indent="0" algn="ctr">
              <a:buNone/>
              <a:defRPr/>
            </a:lvl2pPr>
            <a:lvl3pPr marL="685800" indent="0" algn="ctr">
              <a:buNone/>
              <a:defRPr/>
            </a:lvl3pPr>
            <a:lvl4pPr marL="1028700" indent="0" algn="ctr">
              <a:buNone/>
              <a:defRPr/>
            </a:lvl4pPr>
            <a:lvl5pPr marL="1371600" indent="0" algn="ctr">
              <a:buNone/>
              <a:defRPr/>
            </a:lvl5pPr>
            <a:lvl6pPr marL="1714500" indent="0" algn="ctr">
              <a:buNone/>
              <a:defRPr/>
            </a:lvl6pPr>
            <a:lvl7pPr marL="2057400" indent="0" algn="ctr">
              <a:buNone/>
              <a:defRPr/>
            </a:lvl7pPr>
            <a:lvl8pPr marL="2400300" indent="0" algn="ctr">
              <a:buNone/>
              <a:defRPr/>
            </a:lvl8pPr>
            <a:lvl9pPr marL="27432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008467797"/>
      </p:ext>
    </p:extLst>
  </p:cSld>
  <p:clrMapOvr>
    <a:masterClrMapping/>
  </p:clrMapOvr>
  <p:transition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189798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096077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900" indent="0">
              <a:buNone/>
              <a:defRPr sz="1350"/>
            </a:lvl2pPr>
            <a:lvl3pPr marL="685800" indent="0">
              <a:buNone/>
              <a:defRPr sz="120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  <a:lvl6pPr marL="1714500" indent="0">
              <a:buNone/>
              <a:defRPr sz="1050"/>
            </a:lvl6pPr>
            <a:lvl7pPr marL="2057400" indent="0">
              <a:buNone/>
              <a:defRPr sz="1050"/>
            </a:lvl7pPr>
            <a:lvl8pPr marL="2400300" indent="0">
              <a:buNone/>
              <a:defRPr sz="1050"/>
            </a:lvl8pPr>
            <a:lvl9pPr marL="2743200" indent="0">
              <a:buNone/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16348269"/>
      </p:ext>
    </p:extLst>
  </p:cSld>
  <p:clrMapOvr>
    <a:masterClrMapping/>
  </p:clrMapOvr>
  <p:transition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28700"/>
            <a:ext cx="3810000" cy="30861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67200" y="1028700"/>
            <a:ext cx="3810000" cy="30861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42123465"/>
      </p:ext>
    </p:extLst>
  </p:cSld>
  <p:clrMapOvr>
    <a:masterClrMapping/>
  </p:clrMapOvr>
  <p:transition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08482701"/>
      </p:ext>
    </p:extLst>
  </p:cSld>
  <p:clrMapOvr>
    <a:masterClrMapping/>
  </p:clrMapOvr>
  <p:transition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817315643"/>
      </p:ext>
    </p:extLst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7406786"/>
      </p:ext>
    </p:extLst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30072443"/>
      </p:ext>
    </p:extLst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54429684"/>
      </p:ext>
    </p:extLst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11458229"/>
      </p:ext>
    </p:extLst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134100" y="0"/>
            <a:ext cx="1943100" cy="4114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0"/>
            <a:ext cx="5676900" cy="4114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62387378"/>
      </p:ext>
    </p:extLst>
  </p:cSld>
  <p:clrMapOvr>
    <a:masterClrMapping/>
  </p:clrMapOvr>
  <p:transition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7772400" cy="85725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028700"/>
            <a:ext cx="3810000" cy="30861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67200" y="1028700"/>
            <a:ext cx="3810000" cy="30861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9711865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7836349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7772400" cy="85725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028700"/>
            <a:ext cx="7772400" cy="3086100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3968470007"/>
      </p:ext>
    </p:extLst>
  </p:cSld>
  <p:clrMapOvr>
    <a:masterClrMapping/>
  </p:clrMapOvr>
  <p:transition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304800" y="0"/>
            <a:ext cx="77724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99684331"/>
      </p:ext>
    </p:extLst>
  </p:cSld>
  <p:clrMapOvr>
    <a:masterClrMapping/>
  </p:clrMapOvr>
  <p:transition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 and 2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7772400" cy="85725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028700"/>
            <a:ext cx="3810000" cy="1485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267200" y="1028700"/>
            <a:ext cx="3810000" cy="1485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304800" y="2628900"/>
            <a:ext cx="7772400" cy="1485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38167939"/>
      </p:ext>
    </p:extLst>
  </p:cSld>
  <p:clrMapOvr>
    <a:masterClrMapping/>
  </p:clrMapOvr>
  <p:transition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6581691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4342389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5987179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1986090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6026881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7209035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930923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9925058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5472459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7610409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7062330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3692386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0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/>
            </a:lvl1pPr>
            <a:lvl2pPr marL="342900" indent="0" algn="ctr">
              <a:buNone/>
              <a:defRPr/>
            </a:lvl2pPr>
            <a:lvl3pPr marL="685800" indent="0" algn="ctr">
              <a:buNone/>
              <a:defRPr/>
            </a:lvl3pPr>
            <a:lvl4pPr marL="1028700" indent="0" algn="ctr">
              <a:buNone/>
              <a:defRPr/>
            </a:lvl4pPr>
            <a:lvl5pPr marL="1371600" indent="0" algn="ctr">
              <a:buNone/>
              <a:defRPr/>
            </a:lvl5pPr>
            <a:lvl6pPr marL="1714500" indent="0" algn="ctr">
              <a:buNone/>
              <a:defRPr/>
            </a:lvl6pPr>
            <a:lvl7pPr marL="2057400" indent="0" algn="ctr">
              <a:buNone/>
              <a:defRPr/>
            </a:lvl7pPr>
            <a:lvl8pPr marL="2400300" indent="0" algn="ctr">
              <a:buNone/>
              <a:defRPr/>
            </a:lvl8pPr>
            <a:lvl9pPr marL="27432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32871"/>
      </p:ext>
    </p:extLst>
  </p:cSld>
  <p:clrMapOvr>
    <a:masterClrMapping/>
  </p:clrMapOvr>
  <p:transition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4260528"/>
      </p:ext>
    </p:extLst>
  </p:cSld>
  <p:clrMapOvr>
    <a:masterClrMapping/>
  </p:clrMapOvr>
  <p:transition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900" indent="0">
              <a:buNone/>
              <a:defRPr sz="1350"/>
            </a:lvl2pPr>
            <a:lvl3pPr marL="685800" indent="0">
              <a:buNone/>
              <a:defRPr sz="120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  <a:lvl6pPr marL="1714500" indent="0">
              <a:buNone/>
              <a:defRPr sz="1050"/>
            </a:lvl6pPr>
            <a:lvl7pPr marL="2057400" indent="0">
              <a:buNone/>
              <a:defRPr sz="1050"/>
            </a:lvl7pPr>
            <a:lvl8pPr marL="2400300" indent="0">
              <a:buNone/>
              <a:defRPr sz="1050"/>
            </a:lvl8pPr>
            <a:lvl9pPr marL="2743200" indent="0">
              <a:buNone/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828704"/>
      </p:ext>
    </p:extLst>
  </p:cSld>
  <p:clrMapOvr>
    <a:masterClrMapping/>
  </p:clrMapOvr>
  <p:transition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28700"/>
            <a:ext cx="3810000" cy="30861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67200" y="1028700"/>
            <a:ext cx="3810000" cy="30861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5668925"/>
      </p:ext>
    </p:extLst>
  </p:cSld>
  <p:clrMapOvr>
    <a:masterClrMapping/>
  </p:clrMapOvr>
  <p:transition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0236214"/>
      </p:ext>
    </p:extLst>
  </p:cSld>
  <p:clrMapOvr>
    <a:masterClrMapping/>
  </p:clrMapOvr>
  <p:transition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050" dirty="0"/>
              <a:t>			</a:t>
            </a:r>
            <a:endParaRPr lang="en-US" sz="105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08196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slideLayout" Target="../slideLayouts/slideLayout80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2" Type="http://schemas.openxmlformats.org/officeDocument/2006/relationships/slideLayout" Target="../slideLayouts/slideLayout69.xml"/><Relationship Id="rId16" Type="http://schemas.openxmlformats.org/officeDocument/2006/relationships/theme" Target="../theme/theme7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slideLayout" Target="../slideLayouts/slideLayout8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9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4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5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92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2" Type="http://schemas.openxmlformats.org/officeDocument/2006/relationships/slideLayout" Target="../slideLayouts/slideLayout95.xml"/><Relationship Id="rId16" Type="http://schemas.openxmlformats.org/officeDocument/2006/relationships/theme" Target="../theme/theme9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9CEEA0-89A2-47E4-ACC4-1A8EEFDD39FE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493142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5381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200151"/>
            <a:ext cx="8229600" cy="3394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553200" y="4683919"/>
            <a:ext cx="2133600" cy="357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r" rtl="1" fontAlgn="base">
              <a:spcBef>
                <a:spcPct val="0"/>
              </a:spcBef>
              <a:spcAft>
                <a:spcPct val="0"/>
              </a:spcAft>
              <a:defRPr/>
            </a:pPr>
            <a:endParaRPr lang="en-CA" dirty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4683919"/>
            <a:ext cx="2895600" cy="357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rtl="1"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7200" y="4683919"/>
            <a:ext cx="2133600" cy="357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 rtl="1" fontAlgn="base">
              <a:spcBef>
                <a:spcPct val="0"/>
              </a:spcBef>
              <a:spcAft>
                <a:spcPct val="0"/>
              </a:spcAft>
              <a:defRPr/>
            </a:pPr>
            <a:fld id="{461AE2D5-EDF2-400F-AB18-3F6724DCCCF0}" type="slidenum">
              <a:rPr lang="ar-EG">
                <a:solidFill>
                  <a:srgbClr val="000000"/>
                </a:solidFill>
              </a:rPr>
              <a:pPr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75659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</p:sldLayoutIdLst>
  <p:txStyles>
    <p:titleStyle>
      <a:lvl1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1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r" rtl="1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r" rtl="1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r" rtl="1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r" rtl="1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r" rtl="1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46547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2" r:id="rId1"/>
    <p:sldLayoutId id="2147483783" r:id="rId2"/>
    <p:sldLayoutId id="2147483784" r:id="rId3"/>
    <p:sldLayoutId id="2147483785" r:id="rId4"/>
    <p:sldLayoutId id="2147483786" r:id="rId5"/>
    <p:sldLayoutId id="2147483787" r:id="rId6"/>
    <p:sldLayoutId id="2147483788" r:id="rId7"/>
    <p:sldLayoutId id="2147483789" r:id="rId8"/>
    <p:sldLayoutId id="2147483790" r:id="rId9"/>
    <p:sldLayoutId id="2147483791" r:id="rId10"/>
    <p:sldLayoutId id="2147483792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9CEEA0-89A2-47E4-ACC4-1A8EEFDD39FE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E2D10D-B90A-488D-AA1E-DD11869A01F9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5657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06/08/2025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10629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Text Box 7"/>
          <p:cNvSpPr txBox="1">
            <a:spLocks noChangeArrowheads="1"/>
          </p:cNvSpPr>
          <p:nvPr/>
        </p:nvSpPr>
        <p:spPr bwMode="auto">
          <a:xfrm>
            <a:off x="1" y="5372100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defRPr/>
            </a:pPr>
            <a:endParaRPr lang="en-CA" sz="1800">
              <a:latin typeface="Times New Roman" pitchFamily="18" charset="0"/>
            </a:endParaRPr>
          </a:p>
        </p:txBody>
      </p:sp>
      <p:sp>
        <p:nvSpPr>
          <p:cNvPr id="1033" name="Text Box 9"/>
          <p:cNvSpPr txBox="1">
            <a:spLocks noChangeArrowheads="1"/>
          </p:cNvSpPr>
          <p:nvPr/>
        </p:nvSpPr>
        <p:spPr bwMode="auto">
          <a:xfrm>
            <a:off x="457200" y="914400"/>
            <a:ext cx="8153400" cy="300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en-CA" sz="1350"/>
          </a:p>
        </p:txBody>
      </p:sp>
      <p:sp>
        <p:nvSpPr>
          <p:cNvPr id="1028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304800" y="0"/>
            <a:ext cx="7772400" cy="857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9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028700"/>
            <a:ext cx="77724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0"/>
            <a:r>
              <a:rPr lang="en-US"/>
              <a:t>Second level</a:t>
            </a:r>
          </a:p>
          <a:p>
            <a:pPr lvl="0"/>
            <a:r>
              <a:rPr lang="en-US"/>
              <a:t>Third level</a:t>
            </a:r>
          </a:p>
          <a:p>
            <a:pPr lvl="0"/>
            <a:r>
              <a:rPr lang="en-US"/>
              <a:t>Fourth level</a:t>
            </a:r>
          </a:p>
          <a:p>
            <a:pPr lvl="0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5571301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94" r:id="rId1"/>
    <p:sldLayoutId id="2147483895" r:id="rId2"/>
    <p:sldLayoutId id="2147483896" r:id="rId3"/>
    <p:sldLayoutId id="2147483897" r:id="rId4"/>
    <p:sldLayoutId id="2147483898" r:id="rId5"/>
    <p:sldLayoutId id="2147483899" r:id="rId6"/>
    <p:sldLayoutId id="2147483900" r:id="rId7"/>
    <p:sldLayoutId id="2147483901" r:id="rId8"/>
    <p:sldLayoutId id="2147483902" r:id="rId9"/>
    <p:sldLayoutId id="2147483903" r:id="rId10"/>
    <p:sldLayoutId id="2147483904" r:id="rId11"/>
    <p:sldLayoutId id="2147483905" r:id="rId12"/>
    <p:sldLayoutId id="2147483906" r:id="rId13"/>
    <p:sldLayoutId id="2147483907" r:id="rId14"/>
    <p:sldLayoutId id="2147483908" r:id="rId15"/>
  </p:sldLayoutIdLst>
  <p:transition/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5pPr>
      <a:lvl6pPr marL="3429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6pPr>
      <a:lvl7pPr marL="6858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7pPr>
      <a:lvl8pPr marL="10287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8pPr>
      <a:lvl9pPr marL="13716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9pPr>
    </p:titleStyle>
    <p:bodyStyle>
      <a:lvl1pPr marL="257175" indent="-257175" algn="l" rtl="0" eaLnBrk="0" fontAlgn="base" hangingPunct="0">
        <a:spcBef>
          <a:spcPct val="20000"/>
        </a:spcBef>
        <a:spcAft>
          <a:spcPct val="0"/>
        </a:spcAft>
        <a:buChar char="•"/>
        <a:defRPr sz="27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j-lt"/>
          <a:cs typeface="+mn-cs"/>
        </a:defRPr>
      </a:lvl2pPr>
      <a:lvl3pPr marL="857250" indent="-171450" algn="l" rtl="0" eaLnBrk="0" fontAlgn="base" hangingPunct="0">
        <a:spcBef>
          <a:spcPct val="20000"/>
        </a:spcBef>
        <a:spcAft>
          <a:spcPct val="0"/>
        </a:spcAft>
        <a:buChar char="•"/>
        <a:defRPr sz="1800">
          <a:solidFill>
            <a:schemeClr val="tx1"/>
          </a:solidFill>
          <a:latin typeface="+mj-lt"/>
          <a:cs typeface="+mn-cs"/>
        </a:defRPr>
      </a:lvl3pPr>
      <a:lvl4pPr marL="1200150" indent="-171450" algn="l" rtl="0" eaLnBrk="0" fontAlgn="base" hangingPunct="0">
        <a:spcBef>
          <a:spcPct val="20000"/>
        </a:spcBef>
        <a:spcAft>
          <a:spcPct val="0"/>
        </a:spcAft>
        <a:buChar char="–"/>
        <a:defRPr sz="1500">
          <a:solidFill>
            <a:schemeClr val="tx1"/>
          </a:solidFill>
          <a:latin typeface="+mj-lt"/>
          <a:cs typeface="+mn-cs"/>
        </a:defRPr>
      </a:lvl4pPr>
      <a:lvl5pPr marL="1543050" indent="-171450" algn="l" rtl="0" eaLnBrk="0" fontAlgn="base" hangingPunct="0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j-lt"/>
          <a:cs typeface="+mn-cs"/>
        </a:defRPr>
      </a:lvl5pPr>
      <a:lvl6pPr marL="18859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j-lt"/>
          <a:cs typeface="+mn-cs"/>
        </a:defRPr>
      </a:lvl6pPr>
      <a:lvl7pPr marL="22288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j-lt"/>
          <a:cs typeface="+mn-cs"/>
        </a:defRPr>
      </a:lvl7pPr>
      <a:lvl8pPr marL="25717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j-lt"/>
          <a:cs typeface="+mn-cs"/>
        </a:defRPr>
      </a:lvl8pPr>
      <a:lvl9pPr marL="29146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j-lt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A68225-43AB-494C-AA0F-0FD3293EDF25}" type="datetimeFigureOut">
              <a:rPr lang="fr-FR" smtClean="0"/>
              <a:pPr/>
              <a:t>06/08/2025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014891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0" r:id="rId1"/>
    <p:sldLayoutId id="2147483911" r:id="rId2"/>
    <p:sldLayoutId id="2147483912" r:id="rId3"/>
    <p:sldLayoutId id="2147483913" r:id="rId4"/>
    <p:sldLayoutId id="2147483914" r:id="rId5"/>
    <p:sldLayoutId id="2147483915" r:id="rId6"/>
    <p:sldLayoutId id="2147483916" r:id="rId7"/>
    <p:sldLayoutId id="2147483917" r:id="rId8"/>
    <p:sldLayoutId id="2147483918" r:id="rId9"/>
    <p:sldLayoutId id="2147483919" r:id="rId10"/>
    <p:sldLayoutId id="2147483920" r:id="rId11"/>
  </p:sldLayoutIdLst>
  <p:txStyles>
    <p:titleStyle>
      <a:lvl1pPr algn="ctr" defTabSz="685800" rtl="0" eaLnBrk="1" latinLnBrk="0" hangingPunct="1"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6858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685800" rtl="0" eaLnBrk="1" latinLnBrk="0" hangingPunct="1">
        <a:spcBef>
          <a:spcPct val="20000"/>
        </a:spcBef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spcBef>
          <a:spcPct val="20000"/>
        </a:spcBef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spcBef>
          <a:spcPct val="20000"/>
        </a:spcBef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Text Box 7"/>
          <p:cNvSpPr txBox="1">
            <a:spLocks noChangeArrowheads="1"/>
          </p:cNvSpPr>
          <p:nvPr/>
        </p:nvSpPr>
        <p:spPr bwMode="auto">
          <a:xfrm>
            <a:off x="1" y="5372100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CA" sz="1800">
              <a:latin typeface="Times New Roman" pitchFamily="18" charset="0"/>
            </a:endParaRPr>
          </a:p>
        </p:txBody>
      </p:sp>
      <p:sp>
        <p:nvSpPr>
          <p:cNvPr id="1033" name="Text Box 9"/>
          <p:cNvSpPr txBox="1">
            <a:spLocks noChangeArrowheads="1"/>
          </p:cNvSpPr>
          <p:nvPr/>
        </p:nvSpPr>
        <p:spPr bwMode="auto">
          <a:xfrm>
            <a:off x="457200" y="914401"/>
            <a:ext cx="8153400" cy="5078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CA" sz="2700">
              <a:latin typeface="Arial" charset="0"/>
            </a:endParaRPr>
          </a:p>
        </p:txBody>
      </p:sp>
      <p:sp>
        <p:nvSpPr>
          <p:cNvPr id="1034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304800" y="0"/>
            <a:ext cx="7772400" cy="857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35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028700"/>
            <a:ext cx="77724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0"/>
            <a:r>
              <a:rPr lang="en-US"/>
              <a:t>Second level</a:t>
            </a:r>
          </a:p>
          <a:p>
            <a:pPr lvl="0"/>
            <a:r>
              <a:rPr lang="en-US"/>
              <a:t>Third level</a:t>
            </a:r>
          </a:p>
          <a:p>
            <a:pPr lvl="0"/>
            <a:r>
              <a:rPr lang="en-US"/>
              <a:t>Fourth level</a:t>
            </a:r>
          </a:p>
          <a:p>
            <a:pPr lvl="0"/>
            <a:r>
              <a:rPr lang="en-US"/>
              <a:t>Fifth level</a:t>
            </a:r>
          </a:p>
        </p:txBody>
      </p:sp>
      <p:sp>
        <p:nvSpPr>
          <p:cNvPr id="1036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0" y="4914900"/>
            <a:ext cx="91440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600" b="1">
                <a:solidFill>
                  <a:srgbClr val="FF3300"/>
                </a:solidFill>
                <a:latin typeface="+mj-lt"/>
              </a:defRPr>
            </a:lvl1pPr>
          </a:lstStyle>
          <a:p>
            <a:r>
              <a:rPr lang="en-US" sz="1050" dirty="0"/>
              <a:t>			</a:t>
            </a:r>
          </a:p>
        </p:txBody>
      </p:sp>
    </p:spTree>
    <p:extLst>
      <p:ext uri="{BB962C8B-B14F-4D97-AF65-F5344CB8AC3E}">
        <p14:creationId xmlns:p14="http://schemas.microsoft.com/office/powerpoint/2010/main" val="3118750975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  <p:sldLayoutId id="2147483934" r:id="rId13"/>
    <p:sldLayoutId id="2147483935" r:id="rId14"/>
    <p:sldLayoutId id="2147483936" r:id="rId15"/>
  </p:sldLayoutIdLst>
  <p:transition/>
  <p:hf sldNum="0" hdr="0" dt="0"/>
  <p:txStyles>
    <p:titleStyle>
      <a:lvl1pPr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5pPr>
      <a:lvl6pPr marL="3429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6pPr>
      <a:lvl7pPr marL="6858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7pPr>
      <a:lvl8pPr marL="10287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8pPr>
      <a:lvl9pPr marL="1371600" algn="ctr" rtl="0" fontAlgn="base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Times New Roman" pitchFamily="18" charset="0"/>
        </a:defRPr>
      </a:lvl9pPr>
    </p:titleStyle>
    <p:bodyStyle>
      <a:lvl1pPr algn="l" rtl="0" fontAlgn="base">
        <a:spcBef>
          <a:spcPct val="20000"/>
        </a:spcBef>
        <a:spcAft>
          <a:spcPct val="0"/>
        </a:spcAft>
        <a:defRPr sz="27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rtl="0" fontAlgn="base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j-lt"/>
          <a:cs typeface="+mn-cs"/>
        </a:defRPr>
      </a:lvl2pPr>
      <a:lvl3pPr marL="857250" indent="-171450" algn="l" rtl="0" fontAlgn="base">
        <a:spcBef>
          <a:spcPct val="20000"/>
        </a:spcBef>
        <a:spcAft>
          <a:spcPct val="0"/>
        </a:spcAft>
        <a:buChar char="•"/>
        <a:defRPr sz="1800">
          <a:solidFill>
            <a:schemeClr val="tx1"/>
          </a:solidFill>
          <a:latin typeface="+mj-lt"/>
          <a:cs typeface="+mn-cs"/>
        </a:defRPr>
      </a:lvl3pPr>
      <a:lvl4pPr marL="1200150" indent="-171450" algn="l" rtl="0" fontAlgn="base">
        <a:spcBef>
          <a:spcPct val="20000"/>
        </a:spcBef>
        <a:spcAft>
          <a:spcPct val="0"/>
        </a:spcAft>
        <a:buChar char="–"/>
        <a:defRPr sz="1500">
          <a:solidFill>
            <a:schemeClr val="tx1"/>
          </a:solidFill>
          <a:latin typeface="+mj-lt"/>
          <a:cs typeface="+mn-cs"/>
        </a:defRPr>
      </a:lvl4pPr>
      <a:lvl5pPr marL="15430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j-lt"/>
          <a:cs typeface="+mn-cs"/>
        </a:defRPr>
      </a:lvl5pPr>
      <a:lvl6pPr marL="18859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j-lt"/>
          <a:cs typeface="+mn-cs"/>
        </a:defRPr>
      </a:lvl6pPr>
      <a:lvl7pPr marL="22288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j-lt"/>
          <a:cs typeface="+mn-cs"/>
        </a:defRPr>
      </a:lvl7pPr>
      <a:lvl8pPr marL="25717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j-lt"/>
          <a:cs typeface="+mn-cs"/>
        </a:defRPr>
      </a:lvl8pPr>
      <a:lvl9pPr marL="29146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+mj-lt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eg"/><Relationship Id="rId13" Type="http://schemas.openxmlformats.org/officeDocument/2006/relationships/image" Target="../media/image11.png"/><Relationship Id="rId3" Type="http://schemas.openxmlformats.org/officeDocument/2006/relationships/image" Target="../media/image2.jpeg"/><Relationship Id="rId7" Type="http://schemas.openxmlformats.org/officeDocument/2006/relationships/image" Target="../media/image5.jpeg"/><Relationship Id="rId12" Type="http://schemas.openxmlformats.org/officeDocument/2006/relationships/image" Target="../media/image10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11" Type="http://schemas.openxmlformats.org/officeDocument/2006/relationships/image" Target="../media/image9.jpeg"/><Relationship Id="rId5" Type="http://schemas.openxmlformats.org/officeDocument/2006/relationships/image" Target="../media/image4.png"/><Relationship Id="rId10" Type="http://schemas.openxmlformats.org/officeDocument/2006/relationships/image" Target="../media/image8.jpeg"/><Relationship Id="rId4" Type="http://schemas.openxmlformats.org/officeDocument/2006/relationships/image" Target="../media/image3.jpeg"/><Relationship Id="rId9" Type="http://schemas.openxmlformats.org/officeDocument/2006/relationships/image" Target="../media/image7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00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01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02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03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85.xml"/></Relationships>
</file>

<file path=ppt/slides/_rels/slide1004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05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06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07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0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1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2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3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16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17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18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19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22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23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24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25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26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28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29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30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31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32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34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35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36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37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38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40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41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42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43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4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5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1046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048.xml.rels><?xml version="1.0" encoding="UTF-8" standalone="yes"?>
<Relationships xmlns="http://schemas.openxmlformats.org/package/2006/relationships"><Relationship Id="rId3" Type="http://schemas.openxmlformats.org/officeDocument/2006/relationships/slide" Target="slide10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089.xml"/><Relationship Id="rId5" Type="http://schemas.openxmlformats.org/officeDocument/2006/relationships/slide" Target="slide1049.xml"/><Relationship Id="rId4" Type="http://schemas.openxmlformats.org/officeDocument/2006/relationships/slide" Target="slide1084.xml"/></Relationships>
</file>

<file path=ppt/slides/_rels/slide1049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50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51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52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53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54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55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56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57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58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59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60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61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62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63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64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65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66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67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68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69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05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70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1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72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73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4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5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6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77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78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9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slide" Target="slide133.xml"/><Relationship Id="rId13" Type="http://schemas.openxmlformats.org/officeDocument/2006/relationships/slide" Target="slide2063.xml"/><Relationship Id="rId3" Type="http://schemas.openxmlformats.org/officeDocument/2006/relationships/slide" Target="slide121.xml"/><Relationship Id="rId7" Type="http://schemas.openxmlformats.org/officeDocument/2006/relationships/slide" Target="slide173.xml"/><Relationship Id="rId12" Type="http://schemas.openxmlformats.org/officeDocument/2006/relationships/slide" Target="slide21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66.xml"/><Relationship Id="rId11" Type="http://schemas.openxmlformats.org/officeDocument/2006/relationships/slide" Target="slide2111.xml"/><Relationship Id="rId5" Type="http://schemas.openxmlformats.org/officeDocument/2006/relationships/slide" Target="slide146.xml"/><Relationship Id="rId15" Type="http://schemas.openxmlformats.org/officeDocument/2006/relationships/slide" Target="slide2077.xml"/><Relationship Id="rId10" Type="http://schemas.openxmlformats.org/officeDocument/2006/relationships/slide" Target="slide2087.xml"/><Relationship Id="rId4" Type="http://schemas.openxmlformats.org/officeDocument/2006/relationships/slide" Target="slide144.xml"/><Relationship Id="rId9" Type="http://schemas.openxmlformats.org/officeDocument/2006/relationships/slide" Target="slide2056.xml"/><Relationship Id="rId14" Type="http://schemas.openxmlformats.org/officeDocument/2006/relationships/slide" Target="slide2066.xml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82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8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1048.xml"/></Relationships>
</file>

<file path=ppt/slides/_rels/slide1084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85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88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089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90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91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slide" Target="slide1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09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7" Type="http://schemas.openxmlformats.org/officeDocument/2006/relationships/slide" Target="slide113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095.xml"/><Relationship Id="rId5" Type="http://schemas.openxmlformats.org/officeDocument/2006/relationships/slide" Target="slide1130.xml"/><Relationship Id="rId4" Type="http://schemas.openxmlformats.org/officeDocument/2006/relationships/slide" Target="slide1126.xml"/></Relationships>
</file>

<file path=ppt/slides/_rels/slide1095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96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97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00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01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02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3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4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05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6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7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08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09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10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1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2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13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5.xml.rels><?xml version="1.0" encoding="UTF-8" standalone="yes"?>
<Relationships xmlns="http://schemas.openxmlformats.org/package/2006/relationships"><Relationship Id="rId3" Type="http://schemas.openxmlformats.org/officeDocument/2006/relationships/slide" Target="slide10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094.xml"/></Relationships>
</file>

<file path=ppt/slides/_rels/slide1116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8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9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20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21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22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23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4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25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6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7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28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29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30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31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32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33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3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1094.xml"/></Relationships>
</file>

<file path=ppt/slides/_rels/slide1135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36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7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1139.xml.rels><?xml version="1.0" encoding="UTF-8" standalone="yes"?>
<Relationships xmlns="http://schemas.openxmlformats.org/package/2006/relationships"><Relationship Id="rId3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141.xml.rels><?xml version="1.0" encoding="UTF-8" standalone="yes"?>
<Relationships xmlns="http://schemas.openxmlformats.org/package/2006/relationships"><Relationship Id="rId3" Type="http://schemas.openxmlformats.org/officeDocument/2006/relationships/slide" Target="slide117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187.xml"/><Relationship Id="rId5" Type="http://schemas.openxmlformats.org/officeDocument/2006/relationships/slide" Target="slide1142.xml"/><Relationship Id="rId4" Type="http://schemas.openxmlformats.org/officeDocument/2006/relationships/slide" Target="slide1179.xml"/></Relationships>
</file>

<file path=ppt/slides/_rels/slide1142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43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5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8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9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51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52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54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55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57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60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61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144.xml"/></Relationships>
</file>

<file path=ppt/slides/_rels/slide1163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64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65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66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67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68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69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70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71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72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73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74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75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76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77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78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79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80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81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82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83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84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85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86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87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88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89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90.xml.rels><?xml version="1.0" encoding="UTF-8" standalone="yes"?>
<Relationships xmlns="http://schemas.openxmlformats.org/package/2006/relationships"><Relationship Id="rId3" Type="http://schemas.openxmlformats.org/officeDocument/2006/relationships/slide" Target="slide11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192.xml.rels><?xml version="1.0" encoding="UTF-8" standalone="yes"?>
<Relationships xmlns="http://schemas.openxmlformats.org/package/2006/relationships"><Relationship Id="rId8" Type="http://schemas.openxmlformats.org/officeDocument/2006/relationships/slide" Target="slide1233.xml"/><Relationship Id="rId3" Type="http://schemas.openxmlformats.org/officeDocument/2006/relationships/slide" Target="slide1224.xml"/><Relationship Id="rId7" Type="http://schemas.openxmlformats.org/officeDocument/2006/relationships/slide" Target="slide125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193.xml"/><Relationship Id="rId5" Type="http://schemas.openxmlformats.org/officeDocument/2006/relationships/slide" Target="slide1247.xml"/><Relationship Id="rId4" Type="http://schemas.openxmlformats.org/officeDocument/2006/relationships/slide" Target="slide1242.xml"/></Relationships>
</file>

<file path=ppt/slides/_rels/slide1193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4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95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96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97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8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9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0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1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2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3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4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5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6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7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8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9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slide" Target="slide2056.xml"/><Relationship Id="rId13" Type="http://schemas.openxmlformats.org/officeDocument/2006/relationships/slide" Target="slide2066.xml"/><Relationship Id="rId3" Type="http://schemas.openxmlformats.org/officeDocument/2006/relationships/slide" Target="slide144.xml"/><Relationship Id="rId7" Type="http://schemas.openxmlformats.org/officeDocument/2006/relationships/slide" Target="slide133.xml"/><Relationship Id="rId12" Type="http://schemas.openxmlformats.org/officeDocument/2006/relationships/slide" Target="slide20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73.xml"/><Relationship Id="rId11" Type="http://schemas.openxmlformats.org/officeDocument/2006/relationships/slide" Target="slide2100.xml"/><Relationship Id="rId5" Type="http://schemas.openxmlformats.org/officeDocument/2006/relationships/slide" Target="slide166.xml"/><Relationship Id="rId10" Type="http://schemas.openxmlformats.org/officeDocument/2006/relationships/slide" Target="slide2111.xml"/><Relationship Id="rId4" Type="http://schemas.openxmlformats.org/officeDocument/2006/relationships/slide" Target="slide146.xml"/><Relationship Id="rId9" Type="http://schemas.openxmlformats.org/officeDocument/2006/relationships/slide" Target="slide2087.xml"/><Relationship Id="rId14" Type="http://schemas.openxmlformats.org/officeDocument/2006/relationships/slide" Target="slide2077.xml"/></Relationships>
</file>

<file path=ppt/slides/_rels/slide1210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1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2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119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192.xml"/></Relationships>
</file>

<file path=ppt/slides/_rels/slide1214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15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6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7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18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19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20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21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22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23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24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25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26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27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28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29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30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31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32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33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34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235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236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237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238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239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40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241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242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43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44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45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46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47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8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49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0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51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52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53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54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55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56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57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258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9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60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1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2.xml.rels><?xml version="1.0" encoding="UTF-8" standalone="yes"?>
<Relationships xmlns="http://schemas.openxmlformats.org/package/2006/relationships"><Relationship Id="rId3" Type="http://schemas.openxmlformats.org/officeDocument/2006/relationships/slide" Target="slide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192.xml"/></Relationships>
</file>

<file path=ppt/slides/_rels/slide1263.xml.rels><?xml version="1.0" encoding="UTF-8" standalone="yes"?>
<Relationships xmlns="http://schemas.openxmlformats.org/package/2006/relationships"><Relationship Id="rId3" Type="http://schemas.openxmlformats.org/officeDocument/2006/relationships/slide" Target="slide11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265.xml.rels><?xml version="1.0" encoding="UTF-8" standalone="yes"?>
<Relationships xmlns="http://schemas.openxmlformats.org/package/2006/relationships"><Relationship Id="rId8" Type="http://schemas.openxmlformats.org/officeDocument/2006/relationships/slide" Target="slide1334.xml"/><Relationship Id="rId13" Type="http://schemas.openxmlformats.org/officeDocument/2006/relationships/slide" Target="slide1399.xml"/><Relationship Id="rId18" Type="http://schemas.openxmlformats.org/officeDocument/2006/relationships/slide" Target="slide1472.xml"/><Relationship Id="rId3" Type="http://schemas.openxmlformats.org/officeDocument/2006/relationships/slide" Target="slide1297.xml"/><Relationship Id="rId21" Type="http://schemas.openxmlformats.org/officeDocument/2006/relationships/slide" Target="slide1266.xml"/><Relationship Id="rId7" Type="http://schemas.openxmlformats.org/officeDocument/2006/relationships/slide" Target="slide1330.xml"/><Relationship Id="rId12" Type="http://schemas.openxmlformats.org/officeDocument/2006/relationships/slide" Target="slide1388.xml"/><Relationship Id="rId17" Type="http://schemas.openxmlformats.org/officeDocument/2006/relationships/slide" Target="slide1460.xml"/><Relationship Id="rId2" Type="http://schemas.openxmlformats.org/officeDocument/2006/relationships/slide" Target="slide2.xml"/><Relationship Id="rId16" Type="http://schemas.openxmlformats.org/officeDocument/2006/relationships/slide" Target="slide1444.xml"/><Relationship Id="rId20" Type="http://schemas.openxmlformats.org/officeDocument/2006/relationships/slide" Target="slide150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319.xml"/><Relationship Id="rId11" Type="http://schemas.openxmlformats.org/officeDocument/2006/relationships/slide" Target="slide1379.xml"/><Relationship Id="rId5" Type="http://schemas.openxmlformats.org/officeDocument/2006/relationships/slide" Target="slide1314.xml"/><Relationship Id="rId15" Type="http://schemas.openxmlformats.org/officeDocument/2006/relationships/slide" Target="slide1434.xml"/><Relationship Id="rId10" Type="http://schemas.openxmlformats.org/officeDocument/2006/relationships/slide" Target="slide1363.xml"/><Relationship Id="rId19" Type="http://schemas.openxmlformats.org/officeDocument/2006/relationships/slide" Target="slide1488.xml"/><Relationship Id="rId4" Type="http://schemas.openxmlformats.org/officeDocument/2006/relationships/slide" Target="slide1517.xml"/><Relationship Id="rId9" Type="http://schemas.openxmlformats.org/officeDocument/2006/relationships/slide" Target="slide1348.xml"/><Relationship Id="rId14" Type="http://schemas.openxmlformats.org/officeDocument/2006/relationships/slide" Target="slide1411.xml"/><Relationship Id="rId22" Type="http://schemas.openxmlformats.org/officeDocument/2006/relationships/slide" Target="slide1526.xml"/></Relationships>
</file>

<file path=ppt/slides/_rels/slide126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6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7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7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7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7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7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7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7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7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7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7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8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8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8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6.xml.rels><?xml version="1.0" encoding="UTF-8" standalone="yes"?>
<Relationships xmlns="http://schemas.openxmlformats.org/package/2006/relationships"><Relationship Id="rId3" Type="http://schemas.openxmlformats.org/officeDocument/2006/relationships/slide" Target="slide126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265.xml"/></Relationships>
</file>

<file path=ppt/slides/_rels/slide128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8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8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9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9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9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9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9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9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0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0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0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0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1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1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1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1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1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1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1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1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1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1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2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2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2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2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2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2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2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2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2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2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slide" Target="slide2087.xml"/><Relationship Id="rId13" Type="http://schemas.openxmlformats.org/officeDocument/2006/relationships/slide" Target="slide2077.xml"/><Relationship Id="rId3" Type="http://schemas.openxmlformats.org/officeDocument/2006/relationships/slide" Target="slide144.xml"/><Relationship Id="rId7" Type="http://schemas.openxmlformats.org/officeDocument/2006/relationships/slide" Target="slide2056.xml"/><Relationship Id="rId12" Type="http://schemas.openxmlformats.org/officeDocument/2006/relationships/slide" Target="slide2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3.xml"/><Relationship Id="rId11" Type="http://schemas.openxmlformats.org/officeDocument/2006/relationships/slide" Target="slide2063.xml"/><Relationship Id="rId5" Type="http://schemas.openxmlformats.org/officeDocument/2006/relationships/slide" Target="slide166.xml"/><Relationship Id="rId10" Type="http://schemas.openxmlformats.org/officeDocument/2006/relationships/slide" Target="slide2100.xml"/><Relationship Id="rId4" Type="http://schemas.openxmlformats.org/officeDocument/2006/relationships/slide" Target="slide146.xml"/><Relationship Id="rId9" Type="http://schemas.openxmlformats.org/officeDocument/2006/relationships/slide" Target="slide2111.xml"/></Relationships>
</file>

<file path=ppt/slides/_rels/slide133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3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3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3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3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3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3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3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3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3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4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4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4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4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4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4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4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4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4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4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5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5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5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5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5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5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5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5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5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5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6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6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6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6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6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6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6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6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6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6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7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7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7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7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7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7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7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7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7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7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8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8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8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8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8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8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8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8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8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8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9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9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9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9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9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9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9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9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9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39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slide" Target="slide121.xml"/><Relationship Id="rId13" Type="http://schemas.openxmlformats.org/officeDocument/2006/relationships/slide" Target="slide133.xml"/><Relationship Id="rId18" Type="http://schemas.openxmlformats.org/officeDocument/2006/relationships/slide" Target="slide2100.xml"/><Relationship Id="rId3" Type="http://schemas.openxmlformats.org/officeDocument/2006/relationships/slide" Target="slide23.xml"/><Relationship Id="rId21" Type="http://schemas.openxmlformats.org/officeDocument/2006/relationships/slide" Target="slide2077.xml"/><Relationship Id="rId7" Type="http://schemas.openxmlformats.org/officeDocument/2006/relationships/slide" Target="slide90.xml"/><Relationship Id="rId12" Type="http://schemas.openxmlformats.org/officeDocument/2006/relationships/slide" Target="slide173.xml"/><Relationship Id="rId17" Type="http://schemas.openxmlformats.org/officeDocument/2006/relationships/slide" Target="slide108.xml"/><Relationship Id="rId2" Type="http://schemas.openxmlformats.org/officeDocument/2006/relationships/slide" Target="slide2.xml"/><Relationship Id="rId16" Type="http://schemas.openxmlformats.org/officeDocument/2006/relationships/slide" Target="slide2111.xml"/><Relationship Id="rId20" Type="http://schemas.openxmlformats.org/officeDocument/2006/relationships/slide" Target="slide206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81.xml"/><Relationship Id="rId11" Type="http://schemas.openxmlformats.org/officeDocument/2006/relationships/slide" Target="slide166.xml"/><Relationship Id="rId5" Type="http://schemas.openxmlformats.org/officeDocument/2006/relationships/slide" Target="slide65.xml"/><Relationship Id="rId15" Type="http://schemas.openxmlformats.org/officeDocument/2006/relationships/slide" Target="slide2087.xml"/><Relationship Id="rId10" Type="http://schemas.openxmlformats.org/officeDocument/2006/relationships/slide" Target="slide146.xml"/><Relationship Id="rId19" Type="http://schemas.openxmlformats.org/officeDocument/2006/relationships/slide" Target="slide2063.xml"/><Relationship Id="rId4" Type="http://schemas.openxmlformats.org/officeDocument/2006/relationships/slide" Target="slide53.xml"/><Relationship Id="rId9" Type="http://schemas.openxmlformats.org/officeDocument/2006/relationships/slide" Target="slide144.xml"/><Relationship Id="rId14" Type="http://schemas.openxmlformats.org/officeDocument/2006/relationships/slide" Target="slide2056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40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0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0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0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0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0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0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0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0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0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41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1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1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1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1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1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1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1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1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42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2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2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2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2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2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2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2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2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2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43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3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3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3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3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3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3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3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3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3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slide" Target="slide1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73.xml"/><Relationship Id="rId4" Type="http://schemas.openxmlformats.org/officeDocument/2006/relationships/slide" Target="slide166.xml"/></Relationships>
</file>

<file path=ppt/slides/_rels/slide144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4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4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4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4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4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4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4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4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4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5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5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5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5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5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5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5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5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5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5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73.xml"/></Relationships>
</file>

<file path=ppt/slides/_rels/slide146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6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6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6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6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6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6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6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6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6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7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1265.xml"/></Relationships>
</file>

<file path=ppt/slides/_rels/slide147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7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7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7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7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7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7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7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7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8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8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8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8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8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8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8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8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8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8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9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9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9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9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9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9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9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9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9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49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0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0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0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0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0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0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0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0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0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0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slide" Target="slide160.xml"/><Relationship Id="rId2" Type="http://schemas.openxmlformats.org/officeDocument/2006/relationships/slide" Target="slide152.xml"/><Relationship Id="rId1" Type="http://schemas.openxmlformats.org/officeDocument/2006/relationships/slideLayout" Target="../slideLayouts/slideLayout12.xml"/><Relationship Id="rId5" Type="http://schemas.openxmlformats.org/officeDocument/2006/relationships/slide" Target="slide2.xml"/><Relationship Id="rId4" Type="http://schemas.openxmlformats.org/officeDocument/2006/relationships/slide" Target="slide156.xml"/></Relationships>
</file>

<file path=ppt/slides/_rels/slide151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1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1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1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1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1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16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1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1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1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20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2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2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2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24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2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26.xml.rels><?xml version="1.0" encoding="UTF-8" standalone="yes"?>
<Relationships xmlns="http://schemas.openxmlformats.org/package/2006/relationships"><Relationship Id="rId3" Type="http://schemas.openxmlformats.org/officeDocument/2006/relationships/slide" Target="slide15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265.xml"/></Relationships>
</file>

<file path=ppt/slides/_rels/slide1527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28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1529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531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32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33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34.xml.rels><?xml version="1.0" encoding="UTF-8" standalone="yes"?>
<Relationships xmlns="http://schemas.openxmlformats.org/package/2006/relationships"><Relationship Id="rId3" Type="http://schemas.openxmlformats.org/officeDocument/2006/relationships/slide" Target="slide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265.xml"/></Relationships>
</file>

<file path=ppt/slides/_rels/slide1535.xml.rels><?xml version="1.0" encoding="UTF-8" standalone="yes"?>
<Relationships xmlns="http://schemas.openxmlformats.org/package/2006/relationships"><Relationship Id="rId3" Type="http://schemas.openxmlformats.org/officeDocument/2006/relationships/slide" Target="slide12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537.xml.rels><?xml version="1.0" encoding="UTF-8" standalone="yes"?>
<Relationships xmlns="http://schemas.openxmlformats.org/package/2006/relationships"><Relationship Id="rId3" Type="http://schemas.openxmlformats.org/officeDocument/2006/relationships/slide" Target="slide15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569.xml"/><Relationship Id="rId4" Type="http://schemas.openxmlformats.org/officeDocument/2006/relationships/slide" Target="slide1538.xml"/></Relationships>
</file>

<file path=ppt/slides/_rels/slide1538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39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40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41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42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43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44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45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46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47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48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539.xml"/></Relationships>
</file>

<file path=ppt/slides/_rels/slide1549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50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51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52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53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54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55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56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57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58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59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60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61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62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63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64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65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66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67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68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69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70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71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1572.xml.rels><?xml version="1.0" encoding="UTF-8" standalone="yes"?>
<Relationships xmlns="http://schemas.openxmlformats.org/package/2006/relationships"><Relationship Id="rId3" Type="http://schemas.openxmlformats.org/officeDocument/2006/relationships/slide" Target="slide1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574.xml.rels><?xml version="1.0" encoding="UTF-8" standalone="yes"?>
<Relationships xmlns="http://schemas.openxmlformats.org/package/2006/relationships"><Relationship Id="rId8" Type="http://schemas.openxmlformats.org/officeDocument/2006/relationships/slide" Target="slide1638.xml"/><Relationship Id="rId3" Type="http://schemas.openxmlformats.org/officeDocument/2006/relationships/slide" Target="slide1606.xml"/><Relationship Id="rId7" Type="http://schemas.openxmlformats.org/officeDocument/2006/relationships/slide" Target="slide162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618.xml"/><Relationship Id="rId5" Type="http://schemas.openxmlformats.org/officeDocument/2006/relationships/slide" Target="slide1575.xml"/><Relationship Id="rId4" Type="http://schemas.openxmlformats.org/officeDocument/2006/relationships/slide" Target="slide1613.xml"/><Relationship Id="rId9" Type="http://schemas.openxmlformats.org/officeDocument/2006/relationships/slide" Target="slide1649.xml"/></Relationships>
</file>

<file path=ppt/slides/_rels/slide1575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76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77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78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79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580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81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82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83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84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85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86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87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88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89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152.xml"/></Relationships>
</file>

<file path=ppt/slides/_rels/slide1590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91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92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93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94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95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577.xml"/></Relationships>
</file>

<file path=ppt/slides/_rels/slide1596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97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98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99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00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01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02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03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04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05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06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07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08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09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10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11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12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13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14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15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16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17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18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19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20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21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22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23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24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25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26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27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28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29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30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31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32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33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34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35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36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37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38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39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40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41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42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43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44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45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46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47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49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slide" Target="slide15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166.xml"/></Relationships>
</file>

<file path=ppt/slides/_rels/slide1650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1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1652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654.xml.rels><?xml version="1.0" encoding="UTF-8" standalone="yes"?>
<Relationships xmlns="http://schemas.openxmlformats.org/package/2006/relationships"><Relationship Id="rId8" Type="http://schemas.openxmlformats.org/officeDocument/2006/relationships/slide" Target="slide1707.xml"/><Relationship Id="rId3" Type="http://schemas.openxmlformats.org/officeDocument/2006/relationships/slide" Target="slide1686.xml"/><Relationship Id="rId7" Type="http://schemas.openxmlformats.org/officeDocument/2006/relationships/slide" Target="slide170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655.xml"/><Relationship Id="rId5" Type="http://schemas.openxmlformats.org/officeDocument/2006/relationships/slide" Target="slide1694.xml"/><Relationship Id="rId4" Type="http://schemas.openxmlformats.org/officeDocument/2006/relationships/slide" Target="slide1690.xml"/></Relationships>
</file>

<file path=ppt/slides/_rels/slide1655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6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57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58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9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slide" Target="slide17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60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61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62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3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4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65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6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7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68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69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70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71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72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73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74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75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657.xml"/></Relationships>
</file>

<file path=ppt/slides/_rels/slide1676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77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78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79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0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81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82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83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4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85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6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7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8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8.xml"/><Relationship Id="rId4" Type="http://schemas.openxmlformats.org/officeDocument/2006/relationships/slide" Target="slide1654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90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91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92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93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94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95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96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97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98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699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0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701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702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3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4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1705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707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8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709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10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711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712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713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714.xml.rels><?xml version="1.0" encoding="UTF-8" standalone="yes"?>
<Relationships xmlns="http://schemas.openxmlformats.org/package/2006/relationships"><Relationship Id="rId3" Type="http://schemas.openxmlformats.org/officeDocument/2006/relationships/slide" Target="slide16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716.xml.rels><?xml version="1.0" encoding="UTF-8" standalone="yes"?>
<Relationships xmlns="http://schemas.openxmlformats.org/package/2006/relationships"><Relationship Id="rId3" Type="http://schemas.openxmlformats.org/officeDocument/2006/relationships/slide" Target="slide1748.xml"/><Relationship Id="rId7" Type="http://schemas.openxmlformats.org/officeDocument/2006/relationships/slide" Target="slide17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17.xml"/><Relationship Id="rId5" Type="http://schemas.openxmlformats.org/officeDocument/2006/relationships/slide" Target="slide1757.xml"/><Relationship Id="rId4" Type="http://schemas.openxmlformats.org/officeDocument/2006/relationships/slide" Target="slide1752.xml"/></Relationships>
</file>

<file path=ppt/slides/_rels/slide1717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18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19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0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1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2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3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4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5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6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7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8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9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slide" Target="slide18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0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1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2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3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34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35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36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37.xml.rels><?xml version="1.0" encoding="UTF-8" standalone="yes"?>
<Relationships xmlns="http://schemas.openxmlformats.org/package/2006/relationships"><Relationship Id="rId3" Type="http://schemas.openxmlformats.org/officeDocument/2006/relationships/slide" Target="slide171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716.xml"/></Relationships>
</file>

<file path=ppt/slides/_rels/slide1738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9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1.xml"/></Relationships>
</file>

<file path=ppt/slides/_rels/slide1740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41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2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3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4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5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46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47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48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49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2.xml"/></Relationships>
</file>

<file path=ppt/slides/_rels/slide1750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51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52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53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754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755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756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757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58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759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3.xml"/></Relationships>
</file>

<file path=ppt/slides/_rels/slide1760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761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762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63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4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537.xml"/></Relationships>
</file>

<file path=ppt/slides/_rels/slide1765.xml.rels><?xml version="1.0" encoding="UTF-8" standalone="yes"?>
<Relationships xmlns="http://schemas.openxmlformats.org/package/2006/relationships"><Relationship Id="rId3" Type="http://schemas.openxmlformats.org/officeDocument/2006/relationships/slide" Target="slide171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767.xml.rels><?xml version="1.0" encoding="UTF-8" standalone="yes"?>
<Relationships xmlns="http://schemas.openxmlformats.org/package/2006/relationships"><Relationship Id="rId8" Type="http://schemas.openxmlformats.org/officeDocument/2006/relationships/slide" Target="slide1799.xml"/><Relationship Id="rId3" Type="http://schemas.openxmlformats.org/officeDocument/2006/relationships/slide" Target="slide1815.xml"/><Relationship Id="rId7" Type="http://schemas.openxmlformats.org/officeDocument/2006/relationships/slide" Target="slide18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768.xml"/><Relationship Id="rId5" Type="http://schemas.openxmlformats.org/officeDocument/2006/relationships/slide" Target="slide1832.xml"/><Relationship Id="rId4" Type="http://schemas.openxmlformats.org/officeDocument/2006/relationships/slide" Target="slide1826.xml"/><Relationship Id="rId9" Type="http://schemas.openxmlformats.org/officeDocument/2006/relationships/slide" Target="slide1846.xml"/></Relationships>
</file>

<file path=ppt/slides/_rels/slide1768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9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4.xml"/></Relationships>
</file>

<file path=ppt/slides/_rels/slide1770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71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2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3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74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75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6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7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78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9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5.xml"/></Relationships>
</file>

<file path=ppt/slides/_rels/slide1780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81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82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83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4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5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86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7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8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770.xml"/></Relationships>
</file>

<file path=ppt/slides/_rels/slide1789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6.xml"/></Relationships>
</file>

<file path=ppt/slides/_rels/slide1790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1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2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93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94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95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6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7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98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9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7.xml"/></Relationships>
</file>

<file path=ppt/slides/_rels/slide1800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1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02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3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04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05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6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7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08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09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801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8.xml"/></Relationships>
</file>

<file path=ppt/slides/_rels/slide1810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11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2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3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14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15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6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17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18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19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9.xml"/></Relationships>
</file>

<file path=ppt/slides/_rels/slide1820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21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22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23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24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25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26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27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28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29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10.xml"/></Relationships>
</file>

<file path=ppt/slides/_rels/slide1830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31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32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33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34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35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36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37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38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39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11.xml"/></Relationships>
</file>

<file path=ppt/slides/_rels/slide1840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41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43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1844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846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4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48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1849.xml.rels><?xml version="1.0" encoding="UTF-8" standalone="yes"?>
<Relationships xmlns="http://schemas.openxmlformats.org/package/2006/relationships"><Relationship Id="rId3" Type="http://schemas.openxmlformats.org/officeDocument/2006/relationships/slide" Target="slide17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12.xml"/></Relationships>
</file>

<file path=ppt/slides/_rels/slide1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851.xml.rels><?xml version="1.0" encoding="UTF-8" standalone="yes"?>
<Relationships xmlns="http://schemas.openxmlformats.org/package/2006/relationships"><Relationship Id="rId3" Type="http://schemas.openxmlformats.org/officeDocument/2006/relationships/slide" Target="slide188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895.xml"/><Relationship Id="rId5" Type="http://schemas.openxmlformats.org/officeDocument/2006/relationships/slide" Target="slide1852.xml"/><Relationship Id="rId4" Type="http://schemas.openxmlformats.org/officeDocument/2006/relationships/slide" Target="slide1887.xml"/></Relationships>
</file>

<file path=ppt/slides/_rels/slide1852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53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54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55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56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57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58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59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57.xml"/><Relationship Id="rId1" Type="http://schemas.openxmlformats.org/officeDocument/2006/relationships/themeOverride" Target="../theme/themeOverride13.xml"/></Relationships>
</file>

<file path=ppt/slides/_rels/slide1860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1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62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3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4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65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6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67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8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9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57.xml"/></Relationships>
</file>

<file path=ppt/slides/_rels/slide1870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1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2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854.xml"/></Relationships>
</file>

<file path=ppt/slides/_rels/slide1873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74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5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6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77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78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79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4.xml"/></Relationships>
</file>

<file path=ppt/slides/_rels/slide1880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81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82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83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84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85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86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87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88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89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90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91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92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93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94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895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96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97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537.xml"/></Relationships>
</file>

<file path=ppt/slides/_rels/slide1898.xml.rels><?xml version="1.0" encoding="UTF-8" standalone="yes"?>
<Relationships xmlns="http://schemas.openxmlformats.org/package/2006/relationships"><Relationship Id="rId3" Type="http://schemas.openxmlformats.org/officeDocument/2006/relationships/slide" Target="slide185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slide" Target="slide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0.xml.rels><?xml version="1.0" encoding="UTF-8" standalone="yes"?>
<Relationships xmlns="http://schemas.openxmlformats.org/package/2006/relationships"><Relationship Id="rId3" Type="http://schemas.openxmlformats.org/officeDocument/2006/relationships/slide" Target="slide19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941.xml"/><Relationship Id="rId5" Type="http://schemas.openxmlformats.org/officeDocument/2006/relationships/slide" Target="slide1901.xml"/><Relationship Id="rId4" Type="http://schemas.openxmlformats.org/officeDocument/2006/relationships/slide" Target="slide1936.xml"/></Relationships>
</file>

<file path=ppt/slides/_rels/slide1901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2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03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04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5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6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07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08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9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0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11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2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3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14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15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16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17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8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9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920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21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903.xml"/></Relationships>
</file>

<file path=ppt/slides/_rels/slide1922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3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4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25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26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7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28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9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30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31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2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3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34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35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36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37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38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39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40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41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2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3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1944.xml.rels><?xml version="1.0" encoding="UTF-8" standalone="yes"?>
<Relationships xmlns="http://schemas.openxmlformats.org/package/2006/relationships"><Relationship Id="rId3" Type="http://schemas.openxmlformats.org/officeDocument/2006/relationships/slide" Target="slide19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946.xml.rels><?xml version="1.0" encoding="UTF-8" standalone="yes"?>
<Relationships xmlns="http://schemas.openxmlformats.org/package/2006/relationships"><Relationship Id="rId8" Type="http://schemas.openxmlformats.org/officeDocument/2006/relationships/slide" Target="slide1982.xml"/><Relationship Id="rId3" Type="http://schemas.openxmlformats.org/officeDocument/2006/relationships/slide" Target="slide1947.xml"/><Relationship Id="rId7" Type="http://schemas.openxmlformats.org/officeDocument/2006/relationships/slide" Target="slide201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011.xml"/><Relationship Id="rId11" Type="http://schemas.openxmlformats.org/officeDocument/2006/relationships/slide" Target="slide2002.xml"/><Relationship Id="rId5" Type="http://schemas.openxmlformats.org/officeDocument/2006/relationships/slide" Target="slide1977.xml"/><Relationship Id="rId10" Type="http://schemas.openxmlformats.org/officeDocument/2006/relationships/slide" Target="slide1996.xml"/><Relationship Id="rId4" Type="http://schemas.openxmlformats.org/officeDocument/2006/relationships/slide" Target="slide2022.xml"/><Relationship Id="rId9" Type="http://schemas.openxmlformats.org/officeDocument/2006/relationships/slide" Target="slide1987.xml"/></Relationships>
</file>

<file path=ppt/slides/_rels/slide1947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8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9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50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1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2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3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4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5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6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7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8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9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60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61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62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63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64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65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66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67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68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69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70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1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2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3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4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5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6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7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8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9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8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9.xml"/><Relationship Id="rId4" Type="http://schemas.openxmlformats.org/officeDocument/2006/relationships/slide" Target="slide1946.xml"/></Relationships>
</file>

<file path=ppt/slides/_rels/slide1981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82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83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84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85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86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87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88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89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90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91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92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93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94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95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96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97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98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999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216.xml"/><Relationship Id="rId13" Type="http://schemas.openxmlformats.org/officeDocument/2006/relationships/slide" Target="slide244.xml"/><Relationship Id="rId18" Type="http://schemas.openxmlformats.org/officeDocument/2006/relationships/slide" Target="slide276.xml"/><Relationship Id="rId3" Type="http://schemas.openxmlformats.org/officeDocument/2006/relationships/slide" Target="slide152.xml"/><Relationship Id="rId21" Type="http://schemas.openxmlformats.org/officeDocument/2006/relationships/slide" Target="slide299.xml"/><Relationship Id="rId7" Type="http://schemas.openxmlformats.org/officeDocument/2006/relationships/slide" Target="slide211.xml"/><Relationship Id="rId12" Type="http://schemas.openxmlformats.org/officeDocument/2006/relationships/slide" Target="slide239.xml"/><Relationship Id="rId17" Type="http://schemas.openxmlformats.org/officeDocument/2006/relationships/slide" Target="slide270.xml"/><Relationship Id="rId2" Type="http://schemas.openxmlformats.org/officeDocument/2006/relationships/slide" Target="slide2.xml"/><Relationship Id="rId16" Type="http://schemas.openxmlformats.org/officeDocument/2006/relationships/slide" Target="slide266.xml"/><Relationship Id="rId20" Type="http://schemas.openxmlformats.org/officeDocument/2006/relationships/slide" Target="slide29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07.xml"/><Relationship Id="rId11" Type="http://schemas.openxmlformats.org/officeDocument/2006/relationships/slide" Target="slide231.xml"/><Relationship Id="rId5" Type="http://schemas.openxmlformats.org/officeDocument/2006/relationships/slide" Target="slide160.xml"/><Relationship Id="rId15" Type="http://schemas.openxmlformats.org/officeDocument/2006/relationships/slide" Target="slide254.xml"/><Relationship Id="rId23" Type="http://schemas.openxmlformats.org/officeDocument/2006/relationships/slide" Target="slide313.xml"/><Relationship Id="rId10" Type="http://schemas.openxmlformats.org/officeDocument/2006/relationships/slide" Target="slide225.xml"/><Relationship Id="rId19" Type="http://schemas.openxmlformats.org/officeDocument/2006/relationships/slide" Target="slide283.xml"/><Relationship Id="rId4" Type="http://schemas.openxmlformats.org/officeDocument/2006/relationships/slide" Target="slide156.xml"/><Relationship Id="rId9" Type="http://schemas.openxmlformats.org/officeDocument/2006/relationships/slide" Target="slide220.xml"/><Relationship Id="rId14" Type="http://schemas.openxmlformats.org/officeDocument/2006/relationships/slide" Target="slide249.xml"/><Relationship Id="rId22" Type="http://schemas.openxmlformats.org/officeDocument/2006/relationships/slide" Target="slide30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193.xml"/></Relationships>
</file>

<file path=ppt/slides/_rels/slide2000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01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02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03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04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05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06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07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08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09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10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11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12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13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14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15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16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17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18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19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20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21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22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23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24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537.xml"/></Relationships>
</file>

<file path=ppt/slides/_rels/slide2025.xml.rels><?xml version="1.0" encoding="UTF-8" standalone="yes"?>
<Relationships xmlns="http://schemas.openxmlformats.org/package/2006/relationships"><Relationship Id="rId3" Type="http://schemas.openxmlformats.org/officeDocument/2006/relationships/slide" Target="slide19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027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07.xml"/><Relationship Id="rId6" Type="http://schemas.openxmlformats.org/officeDocument/2006/relationships/slide" Target="slide7.xml"/><Relationship Id="rId5" Type="http://schemas.openxmlformats.org/officeDocument/2006/relationships/slide" Target="slide2036.xml"/><Relationship Id="rId4" Type="http://schemas.openxmlformats.org/officeDocument/2006/relationships/slide" Target="slide2048.xml"/></Relationships>
</file>

<file path=ppt/slides/_rels/slide2028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07.xml"/></Relationships>
</file>

<file path=ppt/slides/_rels/slide2029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07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30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07.xml"/></Relationships>
</file>

<file path=ppt/slides/_rels/slide2031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07.xml"/></Relationships>
</file>

<file path=ppt/slides/_rels/slide2032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07.xml"/></Relationships>
</file>

<file path=ppt/slides/_rels/slide2033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07.xml"/></Relationships>
</file>

<file path=ppt/slides/_rels/slide2034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07.xml"/></Relationships>
</file>

<file path=ppt/slides/_rels/slide2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5.xml"/></Relationships>
</file>

<file path=ppt/slides/_rels/slide2036.xml.rels><?xml version="1.0" encoding="UTF-8" standalone="yes"?>
<Relationships xmlns="http://schemas.openxmlformats.org/package/2006/relationships"><Relationship Id="rId3" Type="http://schemas.openxmlformats.org/officeDocument/2006/relationships/slide" Target="slide2027.xml"/><Relationship Id="rId2" Type="http://schemas.openxmlformats.org/officeDocument/2006/relationships/slide" Target="slide2048.xml"/><Relationship Id="rId1" Type="http://schemas.openxmlformats.org/officeDocument/2006/relationships/slideLayout" Target="../slideLayouts/slideLayout74.xml"/><Relationship Id="rId6" Type="http://schemas.openxmlformats.org/officeDocument/2006/relationships/slide" Target="slide5.xml"/><Relationship Id="rId5" Type="http://schemas.openxmlformats.org/officeDocument/2006/relationships/slide" Target="slide2.xml"/><Relationship Id="rId4" Type="http://schemas.openxmlformats.org/officeDocument/2006/relationships/slide" Target="slide7.xml"/></Relationships>
</file>

<file path=ppt/slides/_rels/slide2037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4.xml"/></Relationships>
</file>

<file path=ppt/slides/_rels/slide2038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4.xml"/></Relationships>
</file>

<file path=ppt/slides/_rels/slide2039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4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40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4.xml"/></Relationships>
</file>

<file path=ppt/slides/_rels/slide2041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4.xml"/></Relationships>
</file>

<file path=ppt/slides/_rels/slide2042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4.xml"/></Relationships>
</file>

<file path=ppt/slides/_rels/slide2043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4.xml"/></Relationships>
</file>

<file path=ppt/slides/_rels/slide2044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4.xml"/></Relationships>
</file>

<file path=ppt/slides/_rels/slide2045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4.xml"/></Relationships>
</file>

<file path=ppt/slides/_rels/slide2046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4.xml"/></Relationships>
</file>

<file path=ppt/slides/_rels/slide2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9.xml"/></Relationships>
</file>

<file path=ppt/slides/_rels/slide2048.xml.rels><?xml version="1.0" encoding="UTF-8" standalone="yes"?>
<Relationships xmlns="http://schemas.openxmlformats.org/package/2006/relationships"><Relationship Id="rId3" Type="http://schemas.openxmlformats.org/officeDocument/2006/relationships/slide" Target="slide2027.xml"/><Relationship Id="rId2" Type="http://schemas.openxmlformats.org/officeDocument/2006/relationships/slide" Target="slide2036.xml"/><Relationship Id="rId1" Type="http://schemas.openxmlformats.org/officeDocument/2006/relationships/slideLayout" Target="../slideLayouts/slideLayout83.xml"/><Relationship Id="rId6" Type="http://schemas.openxmlformats.org/officeDocument/2006/relationships/slide" Target="slide5.xml"/><Relationship Id="rId5" Type="http://schemas.openxmlformats.org/officeDocument/2006/relationships/slide" Target="slide2.xml"/><Relationship Id="rId4" Type="http://schemas.openxmlformats.org/officeDocument/2006/relationships/slide" Target="slide7.xml"/></Relationships>
</file>

<file path=ppt/slides/_rels/slide2049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83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50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83.xml"/></Relationships>
</file>

<file path=ppt/slides/_rels/slide2051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83.xml"/></Relationships>
</file>

<file path=ppt/slides/_rels/slide2052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83.xml"/></Relationships>
</file>

<file path=ppt/slides/_rels/slide2053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83.xml"/></Relationships>
</file>

<file path=ppt/slides/_rels/slide2054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83.xml"/></Relationships>
</file>

<file path=ppt/slides/_rels/slide2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84.xml"/></Relationships>
</file>

<file path=ppt/slides/_rels/slide2056.xml.rels><?xml version="1.0" encoding="UTF-8" standalone="yes"?>
<Relationships xmlns="http://schemas.openxmlformats.org/package/2006/relationships"><Relationship Id="rId3" Type="http://schemas.openxmlformats.org/officeDocument/2006/relationships/slide" Target="slide14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3.xml"/><Relationship Id="rId5" Type="http://schemas.openxmlformats.org/officeDocument/2006/relationships/slide" Target="slide166.xml"/><Relationship Id="rId4" Type="http://schemas.openxmlformats.org/officeDocument/2006/relationships/slide" Target="slide146.xml"/></Relationships>
</file>

<file path=ppt/slides/_rels/slide20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193.xml"/></Relationships>
</file>

<file path=ppt/slides/_rels/slide20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063.xml.rels><?xml version="1.0" encoding="UTF-8" standalone="yes"?>
<Relationships xmlns="http://schemas.openxmlformats.org/package/2006/relationships"><Relationship Id="rId3" Type="http://schemas.openxmlformats.org/officeDocument/2006/relationships/slide" Target="slide14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3.xml"/><Relationship Id="rId5" Type="http://schemas.openxmlformats.org/officeDocument/2006/relationships/slide" Target="slide166.xml"/><Relationship Id="rId4" Type="http://schemas.openxmlformats.org/officeDocument/2006/relationships/slide" Target="slide146.xml"/></Relationships>
</file>

<file path=ppt/slides/_rels/slide20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066.xml.rels><?xml version="1.0" encoding="UTF-8" standalone="yes"?>
<Relationships xmlns="http://schemas.openxmlformats.org/package/2006/relationships"><Relationship Id="rId3" Type="http://schemas.openxmlformats.org/officeDocument/2006/relationships/slide" Target="slide14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3.xml"/><Relationship Id="rId5" Type="http://schemas.openxmlformats.org/officeDocument/2006/relationships/slide" Target="slide166.xml"/><Relationship Id="rId4" Type="http://schemas.openxmlformats.org/officeDocument/2006/relationships/slide" Target="slide146.xml"/></Relationships>
</file>

<file path=ppt/slides/_rels/slide20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6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7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7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7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7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077.xml.rels><?xml version="1.0" encoding="UTF-8" standalone="yes"?>
<Relationships xmlns="http://schemas.openxmlformats.org/package/2006/relationships"><Relationship Id="rId3" Type="http://schemas.openxmlformats.org/officeDocument/2006/relationships/slide" Target="slide14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3.xml"/><Relationship Id="rId5" Type="http://schemas.openxmlformats.org/officeDocument/2006/relationships/slide" Target="slide166.xml"/><Relationship Id="rId4" Type="http://schemas.openxmlformats.org/officeDocument/2006/relationships/slide" Target="slide146.xml"/></Relationships>
</file>

<file path=ppt/slides/_rels/slide207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8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8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8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8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8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087.xml.rels><?xml version="1.0" encoding="UTF-8" standalone="yes"?>
<Relationships xmlns="http://schemas.openxmlformats.org/package/2006/relationships"><Relationship Id="rId3" Type="http://schemas.openxmlformats.org/officeDocument/2006/relationships/slide" Target="slide14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3.xml"/><Relationship Id="rId5" Type="http://schemas.openxmlformats.org/officeDocument/2006/relationships/slide" Target="slide166.xml"/><Relationship Id="rId4" Type="http://schemas.openxmlformats.org/officeDocument/2006/relationships/slide" Target="slide146.xml"/></Relationships>
</file>

<file path=ppt/slides/_rels/slide208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0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100.xml.rels><?xml version="1.0" encoding="UTF-8" standalone="yes"?>
<Relationships xmlns="http://schemas.openxmlformats.org/package/2006/relationships"><Relationship Id="rId3" Type="http://schemas.openxmlformats.org/officeDocument/2006/relationships/slide" Target="slide14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3.xml"/><Relationship Id="rId5" Type="http://schemas.openxmlformats.org/officeDocument/2006/relationships/slide" Target="slide166.xml"/><Relationship Id="rId4" Type="http://schemas.openxmlformats.org/officeDocument/2006/relationships/slide" Target="slide146.xml"/></Relationships>
</file>

<file path=ppt/slides/_rels/slide21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111.xml.rels><?xml version="1.0" encoding="UTF-8" standalone="yes"?>
<Relationships xmlns="http://schemas.openxmlformats.org/package/2006/relationships"><Relationship Id="rId3" Type="http://schemas.openxmlformats.org/officeDocument/2006/relationships/slide" Target="slide14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3.xml"/><Relationship Id="rId5" Type="http://schemas.openxmlformats.org/officeDocument/2006/relationships/slide" Target="slide166.xml"/><Relationship Id="rId4" Type="http://schemas.openxmlformats.org/officeDocument/2006/relationships/slide" Target="slide146.xml"/></Relationships>
</file>

<file path=ppt/slides/_rels/slide21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1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207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216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144.xml"/><Relationship Id="rId13" Type="http://schemas.openxmlformats.org/officeDocument/2006/relationships/slide" Target="slide2056.xml"/><Relationship Id="rId18" Type="http://schemas.openxmlformats.org/officeDocument/2006/relationships/slide" Target="slide2063.xml"/><Relationship Id="rId3" Type="http://schemas.openxmlformats.org/officeDocument/2006/relationships/slide" Target="slide53.xml"/><Relationship Id="rId7" Type="http://schemas.openxmlformats.org/officeDocument/2006/relationships/slide" Target="slide121.xml"/><Relationship Id="rId12" Type="http://schemas.openxmlformats.org/officeDocument/2006/relationships/slide" Target="slide133.xml"/><Relationship Id="rId17" Type="http://schemas.openxmlformats.org/officeDocument/2006/relationships/slide" Target="slide2100.xml"/><Relationship Id="rId2" Type="http://schemas.openxmlformats.org/officeDocument/2006/relationships/slide" Target="slide2.xml"/><Relationship Id="rId16" Type="http://schemas.openxmlformats.org/officeDocument/2006/relationships/slide" Target="slide108.xml"/><Relationship Id="rId20" Type="http://schemas.openxmlformats.org/officeDocument/2006/relationships/slide" Target="slide2077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90.xml"/><Relationship Id="rId11" Type="http://schemas.openxmlformats.org/officeDocument/2006/relationships/slide" Target="slide173.xml"/><Relationship Id="rId5" Type="http://schemas.openxmlformats.org/officeDocument/2006/relationships/slide" Target="slide81.xml"/><Relationship Id="rId15" Type="http://schemas.openxmlformats.org/officeDocument/2006/relationships/slide" Target="slide2111.xml"/><Relationship Id="rId10" Type="http://schemas.openxmlformats.org/officeDocument/2006/relationships/slide" Target="slide166.xml"/><Relationship Id="rId19" Type="http://schemas.openxmlformats.org/officeDocument/2006/relationships/slide" Target="slide2066.xml"/><Relationship Id="rId4" Type="http://schemas.openxmlformats.org/officeDocument/2006/relationships/slide" Target="slide65.xml"/><Relationship Id="rId9" Type="http://schemas.openxmlformats.org/officeDocument/2006/relationships/slide" Target="slide146.xml"/><Relationship Id="rId14" Type="http://schemas.openxmlformats.org/officeDocument/2006/relationships/slide" Target="slide2087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225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239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249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266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276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370.xml"/><Relationship Id="rId13" Type="http://schemas.openxmlformats.org/officeDocument/2006/relationships/slide" Target="slide389.xml"/><Relationship Id="rId18" Type="http://schemas.openxmlformats.org/officeDocument/2006/relationships/slide" Target="slide429.xml"/><Relationship Id="rId3" Type="http://schemas.openxmlformats.org/officeDocument/2006/relationships/slide" Target="slide326.xml"/><Relationship Id="rId21" Type="http://schemas.openxmlformats.org/officeDocument/2006/relationships/slide" Target="slide335.xml"/><Relationship Id="rId7" Type="http://schemas.openxmlformats.org/officeDocument/2006/relationships/slide" Target="slide367.xml"/><Relationship Id="rId12" Type="http://schemas.openxmlformats.org/officeDocument/2006/relationships/slide" Target="slide384.xml"/><Relationship Id="rId17" Type="http://schemas.openxmlformats.org/officeDocument/2006/relationships/slide" Target="slide425.xml"/><Relationship Id="rId2" Type="http://schemas.openxmlformats.org/officeDocument/2006/relationships/slide" Target="slide319.xml"/><Relationship Id="rId16" Type="http://schemas.openxmlformats.org/officeDocument/2006/relationships/slide" Target="slide414.xml"/><Relationship Id="rId20" Type="http://schemas.openxmlformats.org/officeDocument/2006/relationships/slide" Target="slide44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354.xml"/><Relationship Id="rId11" Type="http://schemas.openxmlformats.org/officeDocument/2006/relationships/slide" Target="slide382.xml"/><Relationship Id="rId5" Type="http://schemas.openxmlformats.org/officeDocument/2006/relationships/slide" Target="slide348.xml"/><Relationship Id="rId15" Type="http://schemas.openxmlformats.org/officeDocument/2006/relationships/slide" Target="slide405.xml"/><Relationship Id="rId10" Type="http://schemas.openxmlformats.org/officeDocument/2006/relationships/slide" Target="slide378.xml"/><Relationship Id="rId19" Type="http://schemas.openxmlformats.org/officeDocument/2006/relationships/slide" Target="slide438.xml"/><Relationship Id="rId4" Type="http://schemas.openxmlformats.org/officeDocument/2006/relationships/slide" Target="slide339.xml"/><Relationship Id="rId9" Type="http://schemas.openxmlformats.org/officeDocument/2006/relationships/slide" Target="slide374.xml"/><Relationship Id="rId14" Type="http://schemas.openxmlformats.org/officeDocument/2006/relationships/slide" Target="slide397.xml"/><Relationship Id="rId22" Type="http://schemas.openxmlformats.org/officeDocument/2006/relationships/slide" Target="slide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292.xml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307.xml"/></Relationships>
</file>

<file path=ppt/slides/_rels/slide3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319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4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335.xml"/></Relationships>
</file>

<file path=ppt/slides/_rels/slide3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5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5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6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348.xml"/></Relationships>
</file>

<file path=ppt/slides/_rels/slide3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7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367.xml"/></Relationships>
</file>

<file path=ppt/slides/_rels/slide37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7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7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7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8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374.xml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8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8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382.xml"/></Relationships>
</file>

<file path=ppt/slides/_rels/slide3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3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81.xml"/><Relationship Id="rId13" Type="http://schemas.openxmlformats.org/officeDocument/2006/relationships/slide" Target="slide166.xml"/><Relationship Id="rId18" Type="http://schemas.openxmlformats.org/officeDocument/2006/relationships/slide" Target="slide2063.xml"/><Relationship Id="rId26" Type="http://schemas.openxmlformats.org/officeDocument/2006/relationships/slide" Target="slide2087.xml"/><Relationship Id="rId3" Type="http://schemas.openxmlformats.org/officeDocument/2006/relationships/slide" Target="slide7.xml"/><Relationship Id="rId21" Type="http://schemas.openxmlformats.org/officeDocument/2006/relationships/slide" Target="slide108.xml"/><Relationship Id="rId7" Type="http://schemas.openxmlformats.org/officeDocument/2006/relationships/slide" Target="slide65.xml"/><Relationship Id="rId12" Type="http://schemas.openxmlformats.org/officeDocument/2006/relationships/slide" Target="slide146.xml"/><Relationship Id="rId17" Type="http://schemas.openxmlformats.org/officeDocument/2006/relationships/slide" Target="slide2056.xml"/><Relationship Id="rId25" Type="http://schemas.openxmlformats.org/officeDocument/2006/relationships/slide" Target="slide189.xml"/><Relationship Id="rId2" Type="http://schemas.openxmlformats.org/officeDocument/2006/relationships/image" Target="../media/image1.jpg"/><Relationship Id="rId16" Type="http://schemas.openxmlformats.org/officeDocument/2006/relationships/slide" Target="slide133.xml"/><Relationship Id="rId20" Type="http://schemas.openxmlformats.org/officeDocument/2006/relationships/slide" Target="slide2111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53.xml"/><Relationship Id="rId11" Type="http://schemas.openxmlformats.org/officeDocument/2006/relationships/slide" Target="slide144.xml"/><Relationship Id="rId24" Type="http://schemas.openxmlformats.org/officeDocument/2006/relationships/slide" Target="slide2.xml"/><Relationship Id="rId5" Type="http://schemas.openxmlformats.org/officeDocument/2006/relationships/slide" Target="slide23.xml"/><Relationship Id="rId15" Type="http://schemas.openxmlformats.org/officeDocument/2006/relationships/slide" Target="slide9.xml"/><Relationship Id="rId23" Type="http://schemas.openxmlformats.org/officeDocument/2006/relationships/slide" Target="slide2077.xml"/><Relationship Id="rId10" Type="http://schemas.openxmlformats.org/officeDocument/2006/relationships/slide" Target="slide121.xml"/><Relationship Id="rId19" Type="http://schemas.openxmlformats.org/officeDocument/2006/relationships/slide" Target="slide2100.xml"/><Relationship Id="rId4" Type="http://schemas.openxmlformats.org/officeDocument/2006/relationships/slide" Target="slide14.xml"/><Relationship Id="rId9" Type="http://schemas.openxmlformats.org/officeDocument/2006/relationships/slide" Target="slide90.xml"/><Relationship Id="rId14" Type="http://schemas.openxmlformats.org/officeDocument/2006/relationships/slide" Target="slide173.xml"/><Relationship Id="rId22" Type="http://schemas.openxmlformats.org/officeDocument/2006/relationships/slide" Target="slide206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389.xml"/></Relationships>
</file>

<file path=ppt/slides/_rels/slide4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13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24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405.xml"/></Relationships>
</file>

<file path=ppt/slides/_rels/slide4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28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37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425.xml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41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44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438.xml"/></Relationships>
</file>

<file path=ppt/slides/_rels/slide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446.xml.rels><?xml version="1.0" encoding="UTF-8" standalone="yes"?>
<Relationships xmlns="http://schemas.openxmlformats.org/package/2006/relationships"><Relationship Id="rId8" Type="http://schemas.openxmlformats.org/officeDocument/2006/relationships/slide" Target="slide525.xml"/><Relationship Id="rId13" Type="http://schemas.openxmlformats.org/officeDocument/2006/relationships/slide" Target="slide529.xml"/><Relationship Id="rId3" Type="http://schemas.openxmlformats.org/officeDocument/2006/relationships/slide" Target="slide2.xml"/><Relationship Id="rId7" Type="http://schemas.openxmlformats.org/officeDocument/2006/relationships/slide" Target="slide501.xml"/><Relationship Id="rId12" Type="http://schemas.openxmlformats.org/officeDocument/2006/relationships/slide" Target="slide507.xml"/><Relationship Id="rId17" Type="http://schemas.openxmlformats.org/officeDocument/2006/relationships/slide" Target="slide463.xml"/><Relationship Id="rId2" Type="http://schemas.openxmlformats.org/officeDocument/2006/relationships/slide" Target="slide476.xml"/><Relationship Id="rId16" Type="http://schemas.openxmlformats.org/officeDocument/2006/relationships/slide" Target="slide53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492.xml"/><Relationship Id="rId11" Type="http://schemas.openxmlformats.org/officeDocument/2006/relationships/slide" Target="slide496.xml"/><Relationship Id="rId5" Type="http://schemas.openxmlformats.org/officeDocument/2006/relationships/slide" Target="slide478.xml"/><Relationship Id="rId15" Type="http://schemas.openxmlformats.org/officeDocument/2006/relationships/slide" Target="slide447.xml"/><Relationship Id="rId10" Type="http://schemas.openxmlformats.org/officeDocument/2006/relationships/slide" Target="slide484.xml"/><Relationship Id="rId4" Type="http://schemas.openxmlformats.org/officeDocument/2006/relationships/slide" Target="slide465.xml"/><Relationship Id="rId9" Type="http://schemas.openxmlformats.org/officeDocument/2006/relationships/slide" Target="slide511.xml"/><Relationship Id="rId14" Type="http://schemas.openxmlformats.org/officeDocument/2006/relationships/slide" Target="slide518.xml"/></Relationships>
</file>

<file path=ppt/slides/_rels/slide447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49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50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slide" Target="slide4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446.xml"/></Relationships>
</file>

<file path=ppt/slides/_rels/slide458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59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60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64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66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67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70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71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72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76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78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79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85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86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89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91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92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94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95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97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98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499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2027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Relationship Id="rId6" Type="http://schemas.openxmlformats.org/officeDocument/2006/relationships/slide" Target="slide2.xml"/><Relationship Id="rId5" Type="http://schemas.openxmlformats.org/officeDocument/2006/relationships/slide" Target="slide2048.xml"/><Relationship Id="rId4" Type="http://schemas.openxmlformats.org/officeDocument/2006/relationships/slide" Target="slide203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00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01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02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03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04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06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07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09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10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12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13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15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18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19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21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25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27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slide" Target="slide146.xml"/><Relationship Id="rId13" Type="http://schemas.openxmlformats.org/officeDocument/2006/relationships/slide" Target="slide2087.xml"/><Relationship Id="rId18" Type="http://schemas.openxmlformats.org/officeDocument/2006/relationships/slide" Target="slide2066.xml"/><Relationship Id="rId3" Type="http://schemas.openxmlformats.org/officeDocument/2006/relationships/slide" Target="slide65.xml"/><Relationship Id="rId7" Type="http://schemas.openxmlformats.org/officeDocument/2006/relationships/slide" Target="slide144.xml"/><Relationship Id="rId12" Type="http://schemas.openxmlformats.org/officeDocument/2006/relationships/slide" Target="slide2056.xml"/><Relationship Id="rId17" Type="http://schemas.openxmlformats.org/officeDocument/2006/relationships/slide" Target="slide2063.xml"/><Relationship Id="rId2" Type="http://schemas.openxmlformats.org/officeDocument/2006/relationships/slide" Target="slide2.xml"/><Relationship Id="rId16" Type="http://schemas.openxmlformats.org/officeDocument/2006/relationships/slide" Target="slide2100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21.xml"/><Relationship Id="rId11" Type="http://schemas.openxmlformats.org/officeDocument/2006/relationships/slide" Target="slide133.xml"/><Relationship Id="rId5" Type="http://schemas.openxmlformats.org/officeDocument/2006/relationships/slide" Target="slide90.xml"/><Relationship Id="rId15" Type="http://schemas.openxmlformats.org/officeDocument/2006/relationships/slide" Target="slide108.xml"/><Relationship Id="rId10" Type="http://schemas.openxmlformats.org/officeDocument/2006/relationships/slide" Target="slide173.xml"/><Relationship Id="rId19" Type="http://schemas.openxmlformats.org/officeDocument/2006/relationships/slide" Target="slide2077.xml"/><Relationship Id="rId4" Type="http://schemas.openxmlformats.org/officeDocument/2006/relationships/slide" Target="slide81.xml"/><Relationship Id="rId9" Type="http://schemas.openxmlformats.org/officeDocument/2006/relationships/slide" Target="slide166.xml"/><Relationship Id="rId14" Type="http://schemas.openxmlformats.org/officeDocument/2006/relationships/slide" Target="slide2111.xml"/></Relationships>
</file>

<file path=ppt/slides/_rels/slide530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31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35.xml.rels><?xml version="1.0" encoding="UTF-8" standalone="yes"?>
<Relationships xmlns="http://schemas.openxmlformats.org/package/2006/relationships"><Relationship Id="rId3" Type="http://schemas.openxmlformats.org/officeDocument/2006/relationships/slide" Target="slide4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3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537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446.xml"/></Relationships>
</file>

<file path=ppt/slides/_rels/slide5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546.xml.rels><?xml version="1.0" encoding="UTF-8" standalone="yes"?>
<Relationships xmlns="http://schemas.openxmlformats.org/package/2006/relationships"><Relationship Id="rId3" Type="http://schemas.openxmlformats.org/officeDocument/2006/relationships/slide" Target="slide57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592.xml"/><Relationship Id="rId5" Type="http://schemas.openxmlformats.org/officeDocument/2006/relationships/slide" Target="slide547.xml"/><Relationship Id="rId4" Type="http://schemas.openxmlformats.org/officeDocument/2006/relationships/slide" Target="slide584.xml"/></Relationships>
</file>

<file path=ppt/slides/_rels/slide547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8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49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50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51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53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54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55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6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7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8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9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60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61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62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63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4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6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7.xml.rels><?xml version="1.0" encoding="UTF-8" standalone="yes"?>
<Relationships xmlns="http://schemas.openxmlformats.org/package/2006/relationships"><Relationship Id="rId3" Type="http://schemas.openxmlformats.org/officeDocument/2006/relationships/slide" Target="slide54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46.xml"/></Relationships>
</file>

<file path=ppt/slides/_rels/slide568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49.xml"/></Relationships>
</file>

<file path=ppt/slides/_rels/slide569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72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73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74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75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76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78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79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80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81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82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84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85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86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87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88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91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592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93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94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slide" Target="slide5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597.xml.rels><?xml version="1.0" encoding="UTF-8" standalone="yes"?>
<Relationships xmlns="http://schemas.openxmlformats.org/package/2006/relationships"><Relationship Id="rId3" Type="http://schemas.openxmlformats.org/officeDocument/2006/relationships/slide" Target="slide637.xml"/><Relationship Id="rId7" Type="http://schemas.openxmlformats.org/officeDocument/2006/relationships/slide" Target="slide62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657.xml"/><Relationship Id="rId5" Type="http://schemas.openxmlformats.org/officeDocument/2006/relationships/slide" Target="slide598.xml"/><Relationship Id="rId4" Type="http://schemas.openxmlformats.org/officeDocument/2006/relationships/slide" Target="slide645.xml"/></Relationships>
</file>

<file path=ppt/slides/_rels/slide598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99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1048.xml"/><Relationship Id="rId13" Type="http://schemas.openxmlformats.org/officeDocument/2006/relationships/slide" Target="slide1537.xml"/><Relationship Id="rId18" Type="http://schemas.openxmlformats.org/officeDocument/2006/relationships/slide" Target="slide1851.xml"/><Relationship Id="rId3" Type="http://schemas.openxmlformats.org/officeDocument/2006/relationships/slide" Target="slide662.xml"/><Relationship Id="rId21" Type="http://schemas.openxmlformats.org/officeDocument/2006/relationships/slide" Target="slide982.xml"/><Relationship Id="rId7" Type="http://schemas.openxmlformats.org/officeDocument/2006/relationships/slide" Target="slide947.xml"/><Relationship Id="rId12" Type="http://schemas.openxmlformats.org/officeDocument/2006/relationships/slide" Target="slide1265.xml"/><Relationship Id="rId17" Type="http://schemas.openxmlformats.org/officeDocument/2006/relationships/slide" Target="slide1767.xml"/><Relationship Id="rId2" Type="http://schemas.openxmlformats.org/officeDocument/2006/relationships/slide" Target="slide446.xml"/><Relationship Id="rId16" Type="http://schemas.openxmlformats.org/officeDocument/2006/relationships/slide" Target="slide1716.xml"/><Relationship Id="rId20" Type="http://schemas.openxmlformats.org/officeDocument/2006/relationships/slide" Target="slide194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895.xml"/><Relationship Id="rId11" Type="http://schemas.openxmlformats.org/officeDocument/2006/relationships/slide" Target="slide1900.xml"/><Relationship Id="rId24" Type="http://schemas.openxmlformats.org/officeDocument/2006/relationships/slide" Target="slide2.xml"/><Relationship Id="rId5" Type="http://schemas.openxmlformats.org/officeDocument/2006/relationships/slide" Target="slide843.xml"/><Relationship Id="rId15" Type="http://schemas.openxmlformats.org/officeDocument/2006/relationships/slide" Target="slide1654.xml"/><Relationship Id="rId23" Type="http://schemas.openxmlformats.org/officeDocument/2006/relationships/slide" Target="slide794.xml"/><Relationship Id="rId10" Type="http://schemas.openxmlformats.org/officeDocument/2006/relationships/slide" Target="slide1141.xml"/><Relationship Id="rId19" Type="http://schemas.openxmlformats.org/officeDocument/2006/relationships/slide" Target="slide546.xml"/><Relationship Id="rId4" Type="http://schemas.openxmlformats.org/officeDocument/2006/relationships/slide" Target="slide597.xml"/><Relationship Id="rId9" Type="http://schemas.openxmlformats.org/officeDocument/2006/relationships/slide" Target="slide1094.xml"/><Relationship Id="rId14" Type="http://schemas.openxmlformats.org/officeDocument/2006/relationships/slide" Target="slide1574.xml"/><Relationship Id="rId22" Type="http://schemas.openxmlformats.org/officeDocument/2006/relationships/slide" Target="slide119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00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01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02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03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04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05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06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07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08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09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11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12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13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14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15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16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17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18.xml.rels><?xml version="1.0" encoding="UTF-8" standalone="yes"?>
<Relationships xmlns="http://schemas.openxmlformats.org/package/2006/relationships"><Relationship Id="rId3" Type="http://schemas.openxmlformats.org/officeDocument/2006/relationships/slide" Target="slide6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97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20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21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22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23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24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25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26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27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28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29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0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631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632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633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634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635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636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637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8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39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0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41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44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45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46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47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slide" Target="slide166.xml"/><Relationship Id="rId13" Type="http://schemas.openxmlformats.org/officeDocument/2006/relationships/slide" Target="slide2111.xml"/><Relationship Id="rId18" Type="http://schemas.openxmlformats.org/officeDocument/2006/relationships/slide" Target="slide2077.xml"/><Relationship Id="rId3" Type="http://schemas.openxmlformats.org/officeDocument/2006/relationships/slide" Target="slide81.xml"/><Relationship Id="rId7" Type="http://schemas.openxmlformats.org/officeDocument/2006/relationships/slide" Target="slide146.xml"/><Relationship Id="rId12" Type="http://schemas.openxmlformats.org/officeDocument/2006/relationships/slide" Target="slide2087.xml"/><Relationship Id="rId17" Type="http://schemas.openxmlformats.org/officeDocument/2006/relationships/slide" Target="slide2066.xml"/><Relationship Id="rId2" Type="http://schemas.openxmlformats.org/officeDocument/2006/relationships/slide" Target="slide2.xml"/><Relationship Id="rId16" Type="http://schemas.openxmlformats.org/officeDocument/2006/relationships/slide" Target="slide2063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44.xml"/><Relationship Id="rId11" Type="http://schemas.openxmlformats.org/officeDocument/2006/relationships/slide" Target="slide2056.xml"/><Relationship Id="rId5" Type="http://schemas.openxmlformats.org/officeDocument/2006/relationships/slide" Target="slide121.xml"/><Relationship Id="rId15" Type="http://schemas.openxmlformats.org/officeDocument/2006/relationships/slide" Target="slide2100.xml"/><Relationship Id="rId10" Type="http://schemas.openxmlformats.org/officeDocument/2006/relationships/slide" Target="slide133.xml"/><Relationship Id="rId4" Type="http://schemas.openxmlformats.org/officeDocument/2006/relationships/slide" Target="slide90.xml"/><Relationship Id="rId9" Type="http://schemas.openxmlformats.org/officeDocument/2006/relationships/slide" Target="slide173.xml"/><Relationship Id="rId14" Type="http://schemas.openxmlformats.org/officeDocument/2006/relationships/slide" Target="slide108.xml"/></Relationships>
</file>

<file path=ppt/slides/_rels/slide650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51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52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53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56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657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5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5.xml"/><Relationship Id="rId4" Type="http://schemas.openxmlformats.org/officeDocument/2006/relationships/slide" Target="slide597.xml"/></Relationships>
</file>

<file path=ppt/slides/_rels/slide65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6.xml"/><Relationship Id="rId5" Type="http://schemas.openxmlformats.org/officeDocument/2006/relationships/slide" Target="slide537.xml"/><Relationship Id="rId4" Type="http://schemas.openxmlformats.org/officeDocument/2006/relationships/slide" Target="slide59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7.xml"/><Relationship Id="rId4" Type="http://schemas.openxmlformats.org/officeDocument/2006/relationships/slide" Target="slide597.xml"/></Relationships>
</file>

<file path=ppt/slides/_rels/slide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662.xml.rels><?xml version="1.0" encoding="UTF-8" standalone="yes"?>
<Relationships xmlns="http://schemas.openxmlformats.org/package/2006/relationships"><Relationship Id="rId8" Type="http://schemas.openxmlformats.org/officeDocument/2006/relationships/slide" Target="slide763.xml"/><Relationship Id="rId3" Type="http://schemas.openxmlformats.org/officeDocument/2006/relationships/slide" Target="slide2.xml"/><Relationship Id="rId7" Type="http://schemas.openxmlformats.org/officeDocument/2006/relationships/slide" Target="slide746.xml"/><Relationship Id="rId2" Type="http://schemas.openxmlformats.org/officeDocument/2006/relationships/slide" Target="slide693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755.xml"/><Relationship Id="rId5" Type="http://schemas.openxmlformats.org/officeDocument/2006/relationships/slide" Target="slide740.xml"/><Relationship Id="rId10" Type="http://schemas.openxmlformats.org/officeDocument/2006/relationships/slide" Target="slide789.xml"/><Relationship Id="rId4" Type="http://schemas.openxmlformats.org/officeDocument/2006/relationships/slide" Target="slide730.xml"/><Relationship Id="rId9" Type="http://schemas.openxmlformats.org/officeDocument/2006/relationships/slide" Target="slide663.xml"/></Relationships>
</file>

<file path=ppt/slides/_rels/slide66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6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6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6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6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6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68.xml"/><Relationship Id="rId1" Type="http://schemas.openxmlformats.org/officeDocument/2006/relationships/slideLayout" Target="../slideLayouts/slideLayout12.xml"/></Relationships>
</file>

<file path=ppt/slides/_rels/slide67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7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7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7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7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7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7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7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7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8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8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8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64.xml"/></Relationships>
</file>

<file path=ppt/slides/_rels/slide68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8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8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8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8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8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8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0.xml"/><Relationship Id="rId1" Type="http://schemas.openxmlformats.org/officeDocument/2006/relationships/slideLayout" Target="../slideLayouts/slideLayout12.xml"/></Relationships>
</file>

<file path=ppt/slides/_rels/slide69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9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9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9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9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0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0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0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2.xml"/><Relationship Id="rId1" Type="http://schemas.openxmlformats.org/officeDocument/2006/relationships/slideLayout" Target="../slideLayouts/slideLayout1.xml"/></Relationships>
</file>

<file path=ppt/slides/_rels/slide71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1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2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2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2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2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2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2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2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2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4.xml"/><Relationship Id="rId1" Type="http://schemas.openxmlformats.org/officeDocument/2006/relationships/slideLayout" Target="../slideLayouts/slideLayout1.xml"/></Relationships>
</file>

<file path=ppt/slides/_rels/slide73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3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3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3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3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3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3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3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3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3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4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4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4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4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4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4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4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4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6.xml"/><Relationship Id="rId1" Type="http://schemas.openxmlformats.org/officeDocument/2006/relationships/slideLayout" Target="../slideLayouts/slideLayout12.xml"/></Relationships>
</file>

<file path=ppt/slides/_rels/slide75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5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5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5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5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5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5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5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5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5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6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6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6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6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6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6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6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6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6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6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8.xml"/><Relationship Id="rId1" Type="http://schemas.openxmlformats.org/officeDocument/2006/relationships/slideLayout" Target="../slideLayouts/slideLayout12.xml"/></Relationships>
</file>

<file path=ppt/slides/_rels/slide77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7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7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7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7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7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7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7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7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7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8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8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8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83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84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85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86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88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789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1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792.xml.rels><?xml version="1.0" encoding="UTF-8" standalone="yes"?>
<Relationships xmlns="http://schemas.openxmlformats.org/package/2006/relationships"><Relationship Id="rId3" Type="http://schemas.openxmlformats.org/officeDocument/2006/relationships/slide" Target="slide6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794.xml.rels><?xml version="1.0" encoding="UTF-8" standalone="yes"?>
<Relationships xmlns="http://schemas.openxmlformats.org/package/2006/relationships"><Relationship Id="rId3" Type="http://schemas.openxmlformats.org/officeDocument/2006/relationships/slide" Target="slide81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5" Type="http://schemas.openxmlformats.org/officeDocument/2006/relationships/slide" Target="slide838.xml"/><Relationship Id="rId4" Type="http://schemas.openxmlformats.org/officeDocument/2006/relationships/slide" Target="slide795.xml"/></Relationships>
</file>

<file path=ppt/slides/_rels/slide795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6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97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8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99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00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1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02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03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4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5.xml.rels><?xml version="1.0" encoding="UTF-8" standalone="yes"?>
<Relationships xmlns="http://schemas.openxmlformats.org/package/2006/relationships"><Relationship Id="rId3" Type="http://schemas.openxmlformats.org/officeDocument/2006/relationships/slide" Target="slide79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94.xml"/></Relationships>
</file>

<file path=ppt/slides/_rels/slide806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7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08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09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slide" Target="slide173.xml"/><Relationship Id="rId13" Type="http://schemas.openxmlformats.org/officeDocument/2006/relationships/slide" Target="slide108.xml"/><Relationship Id="rId3" Type="http://schemas.openxmlformats.org/officeDocument/2006/relationships/slide" Target="slide90.xml"/><Relationship Id="rId7" Type="http://schemas.openxmlformats.org/officeDocument/2006/relationships/slide" Target="slide166.xml"/><Relationship Id="rId12" Type="http://schemas.openxmlformats.org/officeDocument/2006/relationships/slide" Target="slide2111.xml"/><Relationship Id="rId17" Type="http://schemas.openxmlformats.org/officeDocument/2006/relationships/slide" Target="slide2077.xml"/><Relationship Id="rId2" Type="http://schemas.openxmlformats.org/officeDocument/2006/relationships/slide" Target="slide2.xml"/><Relationship Id="rId16" Type="http://schemas.openxmlformats.org/officeDocument/2006/relationships/slide" Target="slide206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46.xml"/><Relationship Id="rId11" Type="http://schemas.openxmlformats.org/officeDocument/2006/relationships/slide" Target="slide2087.xml"/><Relationship Id="rId5" Type="http://schemas.openxmlformats.org/officeDocument/2006/relationships/slide" Target="slide144.xml"/><Relationship Id="rId15" Type="http://schemas.openxmlformats.org/officeDocument/2006/relationships/slide" Target="slide2063.xml"/><Relationship Id="rId10" Type="http://schemas.openxmlformats.org/officeDocument/2006/relationships/slide" Target="slide2056.xml"/><Relationship Id="rId4" Type="http://schemas.openxmlformats.org/officeDocument/2006/relationships/slide" Target="slide121.xml"/><Relationship Id="rId9" Type="http://schemas.openxmlformats.org/officeDocument/2006/relationships/slide" Target="slide133.xml"/><Relationship Id="rId14" Type="http://schemas.openxmlformats.org/officeDocument/2006/relationships/slide" Target="slide2100.xml"/></Relationships>
</file>

<file path=ppt/slides/_rels/slide810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1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12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3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14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15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18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19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20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21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24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25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26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27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28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29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30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31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32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33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34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35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36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37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838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39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40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841.xml.rels><?xml version="1.0" encoding="UTF-8" standalone="yes"?>
<Relationships xmlns="http://schemas.openxmlformats.org/package/2006/relationships"><Relationship Id="rId3" Type="http://schemas.openxmlformats.org/officeDocument/2006/relationships/slide" Target="slide7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843.xml.rels><?xml version="1.0" encoding="UTF-8" standalone="yes"?>
<Relationships xmlns="http://schemas.openxmlformats.org/package/2006/relationships"><Relationship Id="rId3" Type="http://schemas.openxmlformats.org/officeDocument/2006/relationships/slide" Target="slide87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890.xml"/><Relationship Id="rId5" Type="http://schemas.openxmlformats.org/officeDocument/2006/relationships/slide" Target="slide844.xml"/><Relationship Id="rId4" Type="http://schemas.openxmlformats.org/officeDocument/2006/relationships/slide" Target="slide881.xml"/></Relationships>
</file>

<file path=ppt/slides/_rels/slide844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45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46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47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48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49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50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51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52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53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54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55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56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57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58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59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60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61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62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63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64.xml.rels><?xml version="1.0" encoding="UTF-8" standalone="yes"?>
<Relationships xmlns="http://schemas.openxmlformats.org/package/2006/relationships"><Relationship Id="rId3" Type="http://schemas.openxmlformats.org/officeDocument/2006/relationships/slide" Target="slide8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843.xml"/></Relationships>
</file>

<file path=ppt/slides/_rels/slide865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66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67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68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69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70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72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73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75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78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79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81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82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83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84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85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86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87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88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90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1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893.xml.rels><?xml version="1.0" encoding="UTF-8" standalone="yes"?>
<Relationships xmlns="http://schemas.openxmlformats.org/package/2006/relationships"><Relationship Id="rId3" Type="http://schemas.openxmlformats.org/officeDocument/2006/relationships/slide" Target="slide84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895.xml.rels><?xml version="1.0" encoding="UTF-8" standalone="yes"?>
<Relationships xmlns="http://schemas.openxmlformats.org/package/2006/relationships"><Relationship Id="rId3" Type="http://schemas.openxmlformats.org/officeDocument/2006/relationships/slide" Target="slide92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942.xml"/><Relationship Id="rId5" Type="http://schemas.openxmlformats.org/officeDocument/2006/relationships/slide" Target="slide896.xml"/><Relationship Id="rId4" Type="http://schemas.openxmlformats.org/officeDocument/2006/relationships/slide" Target="slide932.xml"/></Relationships>
</file>

<file path=ppt/slides/_rels/slide896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97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98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9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" Target="slide121.xml"/><Relationship Id="rId13" Type="http://schemas.openxmlformats.org/officeDocument/2006/relationships/slide" Target="slide173.xml"/><Relationship Id="rId18" Type="http://schemas.openxmlformats.org/officeDocument/2006/relationships/slide" Target="slide108.xml"/><Relationship Id="rId3" Type="http://schemas.openxmlformats.org/officeDocument/2006/relationships/slide" Target="slide23.xml"/><Relationship Id="rId21" Type="http://schemas.openxmlformats.org/officeDocument/2006/relationships/slide" Target="slide2066.xml"/><Relationship Id="rId7" Type="http://schemas.openxmlformats.org/officeDocument/2006/relationships/slide" Target="slide90.xml"/><Relationship Id="rId12" Type="http://schemas.openxmlformats.org/officeDocument/2006/relationships/slide" Target="slide14.xml"/><Relationship Id="rId17" Type="http://schemas.openxmlformats.org/officeDocument/2006/relationships/slide" Target="slide2111.xml"/><Relationship Id="rId2" Type="http://schemas.openxmlformats.org/officeDocument/2006/relationships/slide" Target="slide2.xml"/><Relationship Id="rId16" Type="http://schemas.openxmlformats.org/officeDocument/2006/relationships/slide" Target="slide2087.xml"/><Relationship Id="rId20" Type="http://schemas.openxmlformats.org/officeDocument/2006/relationships/slide" Target="slide2063.xml"/><Relationship Id="rId1" Type="http://schemas.openxmlformats.org/officeDocument/2006/relationships/slideLayout" Target="../slideLayouts/slideLayout1.xml"/><Relationship Id="rId6" Type="http://schemas.openxmlformats.org/officeDocument/2006/relationships/slide" Target="slide81.xml"/><Relationship Id="rId11" Type="http://schemas.openxmlformats.org/officeDocument/2006/relationships/slide" Target="slide166.xml"/><Relationship Id="rId5" Type="http://schemas.openxmlformats.org/officeDocument/2006/relationships/slide" Target="slide65.xml"/><Relationship Id="rId15" Type="http://schemas.openxmlformats.org/officeDocument/2006/relationships/slide" Target="slide2056.xml"/><Relationship Id="rId10" Type="http://schemas.openxmlformats.org/officeDocument/2006/relationships/slide" Target="slide146.xml"/><Relationship Id="rId19" Type="http://schemas.openxmlformats.org/officeDocument/2006/relationships/slide" Target="slide2100.xml"/><Relationship Id="rId4" Type="http://schemas.openxmlformats.org/officeDocument/2006/relationships/slide" Target="slide53.xml"/><Relationship Id="rId9" Type="http://schemas.openxmlformats.org/officeDocument/2006/relationships/slide" Target="slide144.xml"/><Relationship Id="rId14" Type="http://schemas.openxmlformats.org/officeDocument/2006/relationships/slide" Target="slide133.xml"/><Relationship Id="rId22" Type="http://schemas.openxmlformats.org/officeDocument/2006/relationships/slide" Target="slide2077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slide" Target="slide133.xml"/><Relationship Id="rId13" Type="http://schemas.openxmlformats.org/officeDocument/2006/relationships/slide" Target="slide2100.xml"/><Relationship Id="rId3" Type="http://schemas.openxmlformats.org/officeDocument/2006/relationships/slide" Target="slide121.xml"/><Relationship Id="rId7" Type="http://schemas.openxmlformats.org/officeDocument/2006/relationships/slide" Target="slide173.xml"/><Relationship Id="rId12" Type="http://schemas.openxmlformats.org/officeDocument/2006/relationships/slide" Target="slide108.xml"/><Relationship Id="rId2" Type="http://schemas.openxmlformats.org/officeDocument/2006/relationships/slide" Target="slide2.xml"/><Relationship Id="rId16" Type="http://schemas.openxmlformats.org/officeDocument/2006/relationships/slide" Target="slide2077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66.xml"/><Relationship Id="rId11" Type="http://schemas.openxmlformats.org/officeDocument/2006/relationships/slide" Target="slide2111.xml"/><Relationship Id="rId5" Type="http://schemas.openxmlformats.org/officeDocument/2006/relationships/slide" Target="slide146.xml"/><Relationship Id="rId15" Type="http://schemas.openxmlformats.org/officeDocument/2006/relationships/slide" Target="slide2066.xml"/><Relationship Id="rId10" Type="http://schemas.openxmlformats.org/officeDocument/2006/relationships/slide" Target="slide2087.xml"/><Relationship Id="rId4" Type="http://schemas.openxmlformats.org/officeDocument/2006/relationships/slide" Target="slide144.xml"/><Relationship Id="rId9" Type="http://schemas.openxmlformats.org/officeDocument/2006/relationships/slide" Target="slide2056.xml"/><Relationship Id="rId14" Type="http://schemas.openxmlformats.org/officeDocument/2006/relationships/slide" Target="slide2063.xml"/></Relationships>
</file>

<file path=ppt/slides/_rels/slide900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02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03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04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05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06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07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08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09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10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11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12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13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14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15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16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898.xml"/></Relationships>
</file>

<file path=ppt/slides/_rels/slide917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18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19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20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21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22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23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24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25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26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27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28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29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30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31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32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33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34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35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36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37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3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4.xml"/><Relationship Id="rId4" Type="http://schemas.openxmlformats.org/officeDocument/2006/relationships/slide" Target="slide895.xml"/></Relationships>
</file>

<file path=ppt/slides/_rels/slide939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40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41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942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43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44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7.xml"/></Relationships>
</file>

<file path=ppt/slides/_rels/slide945.xml.rels><?xml version="1.0" encoding="UTF-8" standalone="yes"?>
<Relationships xmlns="http://schemas.openxmlformats.org/package/2006/relationships"><Relationship Id="rId3" Type="http://schemas.openxmlformats.org/officeDocument/2006/relationships/slide" Target="slide89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947.xml.rels><?xml version="1.0" encoding="UTF-8" standalone="yes"?>
<Relationships xmlns="http://schemas.openxmlformats.org/package/2006/relationships"><Relationship Id="rId3" Type="http://schemas.openxmlformats.org/officeDocument/2006/relationships/slide" Target="slide9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5" Type="http://schemas.openxmlformats.org/officeDocument/2006/relationships/slide" Target="slide964.xml"/><Relationship Id="rId4" Type="http://schemas.openxmlformats.org/officeDocument/2006/relationships/slide" Target="slide977.xml"/></Relationships>
</file>

<file path=ppt/slides/_rels/slide948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50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51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52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53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54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55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56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57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58.xml.rels><?xml version="1.0" encoding="UTF-8" standalone="yes"?>
<Relationships xmlns="http://schemas.openxmlformats.org/package/2006/relationships"><Relationship Id="rId3" Type="http://schemas.openxmlformats.org/officeDocument/2006/relationships/slide" Target="slide94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47.xml"/></Relationships>
</file>

<file path=ppt/slides/_rels/slide959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60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61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62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3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4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5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6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7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68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9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0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1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2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3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4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5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6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7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8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9.xml.rels><?xml version="1.0" encoding="UTF-8" standalone="yes"?>
<Relationships xmlns="http://schemas.openxmlformats.org/package/2006/relationships"><Relationship Id="rId3" Type="http://schemas.openxmlformats.org/officeDocument/2006/relationships/slide" Target="slide5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4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80.xml.rels><?xml version="1.0" encoding="UTF-8" standalone="yes"?>
<Relationships xmlns="http://schemas.openxmlformats.org/package/2006/relationships"><Relationship Id="rId3" Type="http://schemas.openxmlformats.org/officeDocument/2006/relationships/slide" Target="slide9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982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043.xml"/><Relationship Id="rId5" Type="http://schemas.openxmlformats.org/officeDocument/2006/relationships/slide" Target="slide983.xml"/><Relationship Id="rId4" Type="http://schemas.openxmlformats.org/officeDocument/2006/relationships/slide" Target="slide1019.xml"/></Relationships>
</file>

<file path=ppt/slides/_rels/slide983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4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85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86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7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8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89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90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1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2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3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4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5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96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7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98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9.xml.rels><?xml version="1.0" encoding="UTF-8" standalone="yes"?>
<Relationships xmlns="http://schemas.openxmlformats.org/package/2006/relationships"><Relationship Id="rId3" Type="http://schemas.openxmlformats.org/officeDocument/2006/relationships/slide" Target="slide9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43F9175-EC1F-7503-EC80-9FC0918893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2F25015-F84F-54F3-D928-417BF00A5B3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824721A-3C80-44F1-427A-2B3F676C45DA}"/>
              </a:ext>
            </a:extLst>
          </p:cNvPr>
          <p:cNvSpPr txBox="1"/>
          <p:nvPr/>
        </p:nvSpPr>
        <p:spPr>
          <a:xfrm>
            <a:off x="0" y="4827448"/>
            <a:ext cx="9144000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© Église Archange Michel &amp; Saint Georges – Villejuif – FRANCE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4E39F63-C4FA-6F63-0119-49A0941298C7}"/>
              </a:ext>
            </a:extLst>
          </p:cNvPr>
          <p:cNvSpPr txBox="1"/>
          <p:nvPr/>
        </p:nvSpPr>
        <p:spPr>
          <a:xfrm>
            <a:off x="0" y="4827448"/>
            <a:ext cx="9144000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0" cap="none" spc="0" normalizeH="0" baseline="0" noProof="0" dirty="0">
                <a:ln w="3175">
                  <a:solidFill>
                    <a:schemeClr val="tx1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Dco" pitchFamily="2" charset="0"/>
              </a:rPr>
              <a:t>© Diocèse Copte Orthodoxe de Paris et du Nord de la France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64C865-3773-8DD5-53E0-CA24A3E0333C}"/>
              </a:ext>
            </a:extLst>
          </p:cNvPr>
          <p:cNvSpPr/>
          <p:nvPr/>
        </p:nvSpPr>
        <p:spPr>
          <a:xfrm>
            <a:off x="303656" y="3377439"/>
            <a:ext cx="8536688" cy="12618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Dco" pitchFamily="2" charset="0"/>
                <a:ea typeface="+mn-ea"/>
                <a:cs typeface="+mn-cs"/>
              </a:rPr>
              <a:t>Chants de l'Eucharistie et des Saints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Nihumnologi`a</a:t>
            </a:r>
            <a:r>
              <a:rPr kumimoji="0" lang="fr-FR" sz="24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nem </a:t>
            </a:r>
            <a:r>
              <a:rPr kumimoji="0" lang="fr-FR" sz="240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Nidoxologi`a</a:t>
            </a:r>
            <a:r>
              <a:rPr kumimoji="0" lang="fr-FR" sz="24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40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nny`e;ouab</a:t>
            </a:r>
            <a:r>
              <a:rPr kumimoji="0" lang="fr-FR" sz="24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nem ]</a:t>
            </a:r>
            <a:r>
              <a:rPr kumimoji="0" lang="fr-FR" sz="240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Eu,aricti`a</a:t>
            </a:r>
            <a:endParaRPr kumimoji="0" lang="fr-FR" sz="240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2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ألحان </a:t>
            </a:r>
            <a:r>
              <a:rPr kumimoji="0" lang="ar-AE" sz="280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وتماجيد</a:t>
            </a:r>
            <a:r>
              <a:rPr kumimoji="0" lang="ar-AE" sz="2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ptos" panose="02110004020202020204"/>
                <a:ea typeface="+mn-ea"/>
                <a:cs typeface="Arial" panose="020B0604020202020204" pitchFamily="34" charset="0"/>
              </a:rPr>
              <a:t> القديسين والتوزيع</a:t>
            </a:r>
            <a:endParaRPr kumimoji="0" lang="fr-FR" sz="280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pic>
        <p:nvPicPr>
          <p:cNvPr id="8" name="Image 7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AD527B81-8D0F-B9F5-B7C9-FE708ED92A1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1872" y="341403"/>
            <a:ext cx="2880256" cy="2880256"/>
          </a:xfrm>
          <a:prstGeom prst="flowChartConnector">
            <a:avLst/>
          </a:prstGeom>
        </p:spPr>
      </p:pic>
      <p:pic>
        <p:nvPicPr>
          <p:cNvPr id="9" name="Image 8" descr="Une image contenant dessin, illustration, clipart, fiction&#10;&#10;Description générée automatiquement">
            <a:extLst>
              <a:ext uri="{FF2B5EF4-FFF2-40B4-BE49-F238E27FC236}">
                <a16:creationId xmlns:a16="http://schemas.microsoft.com/office/drawing/2014/main" id="{187DF101-C259-9512-4593-A4702A19531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684" y="338500"/>
            <a:ext cx="1087261" cy="1787088"/>
          </a:xfrm>
          <a:prstGeom prst="rect">
            <a:avLst/>
          </a:prstGeom>
        </p:spPr>
      </p:pic>
      <p:pic>
        <p:nvPicPr>
          <p:cNvPr id="10" name="Image 9" descr="Une image contenant dessin, peinture, Visage humain, habits&#10;&#10;Description générée automatiquement">
            <a:extLst>
              <a:ext uri="{FF2B5EF4-FFF2-40B4-BE49-F238E27FC236}">
                <a16:creationId xmlns:a16="http://schemas.microsoft.com/office/drawing/2014/main" id="{5769B8C6-06B7-D6AE-6A7C-A402220471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338281"/>
            <a:ext cx="1204460" cy="1844216"/>
          </a:xfrm>
          <a:prstGeom prst="rect">
            <a:avLst/>
          </a:prstGeom>
        </p:spPr>
      </p:pic>
      <p:pic>
        <p:nvPicPr>
          <p:cNvPr id="11" name="Image 10" descr="Une image contenant dessin, art, croquis, peinture&#10;&#10;Description générée automatiquement">
            <a:extLst>
              <a:ext uri="{FF2B5EF4-FFF2-40B4-BE49-F238E27FC236}">
                <a16:creationId xmlns:a16="http://schemas.microsoft.com/office/drawing/2014/main" id="{342189B7-1249-0178-BFE0-D14BA7E8D1F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273" b="99174" l="146" r="96094">
                        <a14:foregroundMark x1="1376" y1="23849" x2="46533" y2="1446"/>
                        <a14:foregroundMark x1="46533" y1="1446" x2="84576" y2="14290"/>
                        <a14:foregroundMark x1="99327" y1="25272" x2="99854" y2="90702"/>
                        <a14:foregroundMark x1="99854" y1="90702" x2="93945" y2="99174"/>
                        <a14:foregroundMark x1="93945" y1="99174" x2="1563" y2="99174"/>
                        <a14:foregroundMark x1="1563" y1="99174" x2="517" y2="39969"/>
                        <a14:foregroundMark x1="3857" y1="22417" x2="37500" y2="2686"/>
                        <a14:foregroundMark x1="37500" y1="2686" x2="49121" y2="930"/>
                        <a14:foregroundMark x1="49121" y1="930" x2="83532" y2="11771"/>
                        <a14:foregroundMark x1="96881" y1="24101" x2="99756" y2="33884"/>
                        <a14:foregroundMark x1="99756" y1="33884" x2="99121" y2="48450"/>
                        <a14:foregroundMark x1="99121" y1="48450" x2="99854" y2="33574"/>
                        <a14:foregroundMark x1="99854" y1="33574" x2="99414" y2="68079"/>
                        <a14:foregroundMark x1="99414" y1="68079" x2="99658" y2="55579"/>
                        <a14:foregroundMark x1="99658" y1="55579" x2="99463" y2="99897"/>
                        <a14:foregroundMark x1="99463" y1="99897" x2="74707" y2="99380"/>
                        <a14:foregroundMark x1="74707" y1="99380" x2="93555" y2="97211"/>
                        <a14:foregroundMark x1="93555" y1="97211" x2="96094" y2="98037"/>
                        <a14:foregroundMark x1="90479" y1="30888" x2="92676" y2="44008"/>
                        <a14:foregroundMark x1="92676" y1="44008" x2="83545" y2="59194"/>
                        <a14:foregroundMark x1="83545" y1="59194" x2="91260" y2="72417"/>
                        <a14:foregroundMark x1="91260" y1="72417" x2="93848" y2="73967"/>
                        <a14:foregroundMark x1="41016" y1="2376" x2="47266" y2="2376"/>
                        <a14:foregroundMark x1="47266" y1="2376" x2="56006" y2="2273"/>
                        <a14:foregroundMark x1="56006" y1="2273" x2="59619" y2="2583"/>
                        <a14:foregroundMark x1="1855" y1="24690" x2="1416" y2="25103"/>
                        <a14:foregroundMark x1="990" y1="26136" x2="781" y2="26653"/>
                        <a14:foregroundMark x1="1714" y1="24350" x2="1136" y2="25777"/>
                        <a14:foregroundMark x1="1367" y1="25207" x2="456" y2="27456"/>
                        <a14:foregroundMark x1="1074" y1="27893" x2="781" y2="36364"/>
                        <a14:foregroundMark x1="586" y1="27066" x2="684" y2="36674"/>
                        <a14:backgroundMark x1="83691" y1="11364" x2="99756" y2="24174"/>
                        <a14:backgroundMark x1="265" y1="36693" x2="0" y2="39773"/>
                        <a14:backgroundMark x1="439" y1="24380" x2="1416" y2="23244"/>
                        <a14:backgroundMark x1="98" y1="24380" x2="98" y2="2613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312" y="2168013"/>
            <a:ext cx="2713361" cy="1282486"/>
          </a:xfrm>
          <a:prstGeom prst="rect">
            <a:avLst/>
          </a:prstGeom>
        </p:spPr>
      </p:pic>
      <p:pic>
        <p:nvPicPr>
          <p:cNvPr id="12" name="Image 11" descr="Une image contenant dessin humoristique, affiche, texte, illustration&#10;&#10;Description générée automatiquement">
            <a:extLst>
              <a:ext uri="{FF2B5EF4-FFF2-40B4-BE49-F238E27FC236}">
                <a16:creationId xmlns:a16="http://schemas.microsoft.com/office/drawing/2014/main" id="{2C8DFAED-1820-D7C0-C6B0-C1FDD36C7D4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6216" y="344239"/>
            <a:ext cx="1011472" cy="1506541"/>
          </a:xfrm>
          <a:prstGeom prst="rect">
            <a:avLst/>
          </a:prstGeom>
        </p:spPr>
      </p:pic>
      <p:pic>
        <p:nvPicPr>
          <p:cNvPr id="13" name="Image 12" descr="Une image contenant illustration, fiction, Dessin animé, clipart&#10;&#10;Description générée automatiquement">
            <a:extLst>
              <a:ext uri="{FF2B5EF4-FFF2-40B4-BE49-F238E27FC236}">
                <a16:creationId xmlns:a16="http://schemas.microsoft.com/office/drawing/2014/main" id="{07FAD7B5-4EC6-D834-9334-0ACB6B776D0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774" y="341402"/>
            <a:ext cx="822320" cy="1506541"/>
          </a:xfrm>
          <a:prstGeom prst="rect">
            <a:avLst/>
          </a:prstGeom>
        </p:spPr>
      </p:pic>
      <p:pic>
        <p:nvPicPr>
          <p:cNvPr id="14" name="Image 13" descr="Une image contenant dessin, peinture, illustration, habits&#10;&#10;Description générée automatiquement">
            <a:extLst>
              <a:ext uri="{FF2B5EF4-FFF2-40B4-BE49-F238E27FC236}">
                <a16:creationId xmlns:a16="http://schemas.microsoft.com/office/drawing/2014/main" id="{E9DF0AB6-5E5D-07E4-0377-96BC138A333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6517" y="341402"/>
            <a:ext cx="770533" cy="1506541"/>
          </a:xfrm>
          <a:prstGeom prst="rect">
            <a:avLst/>
          </a:prstGeom>
        </p:spPr>
      </p:pic>
      <p:pic>
        <p:nvPicPr>
          <p:cNvPr id="15" name="Image 14" descr="Une image contenant habits, dessin, illustration, peinture&#10;&#10;Description générée automatiquement">
            <a:extLst>
              <a:ext uri="{FF2B5EF4-FFF2-40B4-BE49-F238E27FC236}">
                <a16:creationId xmlns:a16="http://schemas.microsoft.com/office/drawing/2014/main" id="{F88B4815-44FB-837E-43C0-DE9EAC1392E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8841" y="2036069"/>
            <a:ext cx="1131475" cy="1506541"/>
          </a:xfrm>
          <a:prstGeom prst="rect">
            <a:avLst/>
          </a:prstGeom>
        </p:spPr>
      </p:pic>
      <p:pic>
        <p:nvPicPr>
          <p:cNvPr id="16" name="Image 15" descr="Une image contenant Prophète, art, habits, église&#10;&#10;Description générée automatiquement">
            <a:extLst>
              <a:ext uri="{FF2B5EF4-FFF2-40B4-BE49-F238E27FC236}">
                <a16:creationId xmlns:a16="http://schemas.microsoft.com/office/drawing/2014/main" id="{CF3DB469-06FF-DF61-AA06-CA80890D056A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6584" y="2036068"/>
            <a:ext cx="732165" cy="1341371"/>
          </a:xfrm>
          <a:prstGeom prst="rect">
            <a:avLst/>
          </a:prstGeom>
        </p:spPr>
      </p:pic>
      <p:pic>
        <p:nvPicPr>
          <p:cNvPr id="17" name="Image 16" descr="Une image contenant habits, Prophète, église, vêtement sacerdotal&#10;&#10;Description générée automatiquement">
            <a:extLst>
              <a:ext uri="{FF2B5EF4-FFF2-40B4-BE49-F238E27FC236}">
                <a16:creationId xmlns:a16="http://schemas.microsoft.com/office/drawing/2014/main" id="{0114BC8B-8640-59C8-905E-BECDA249F09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4327" y="2032947"/>
            <a:ext cx="732165" cy="1341371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269FA5CE-78A3-D128-B5CE-85E0D1A085F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948083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اِفْرَحِي يَا وَالِدَةَ </a:t>
            </a:r>
            <a:r>
              <a:rPr lang="ar-EG" sz="3600" dirty="0" err="1">
                <a:solidFill>
                  <a:prstClr val="white"/>
                </a:solidFill>
              </a:rPr>
              <a:t>ٱلْإِلَهِ</a:t>
            </a:r>
            <a:r>
              <a:rPr lang="ar-EG" sz="3600" dirty="0">
                <a:solidFill>
                  <a:prstClr val="white"/>
                </a:solidFill>
              </a:rPr>
              <a:t> </a:t>
            </a:r>
            <a:r>
              <a:rPr lang="ar-EG" sz="3600" dirty="0" err="1">
                <a:solidFill>
                  <a:prstClr val="white"/>
                </a:solidFill>
              </a:rPr>
              <a:t>ٱلْعَذْرَاءَ</a:t>
            </a:r>
            <a:r>
              <a:rPr lang="ar-EG" sz="3600" dirty="0">
                <a:solidFill>
                  <a:prstClr val="white"/>
                </a:solidFill>
              </a:rPr>
              <a:t>، يَا شَفِيعَةً فِي </a:t>
            </a:r>
            <a:r>
              <a:rPr lang="ar-EG" sz="3600" dirty="0" err="1">
                <a:solidFill>
                  <a:prstClr val="white"/>
                </a:solidFill>
              </a:rPr>
              <a:t>ٱلْعَالَمِ</a:t>
            </a:r>
            <a:r>
              <a:rPr lang="ar-EG" sz="3600" dirty="0">
                <a:solidFill>
                  <a:prstClr val="white"/>
                </a:solidFill>
              </a:rPr>
              <a:t> عِنْدَ </a:t>
            </a:r>
            <a:r>
              <a:rPr lang="ar-EG" sz="3600" dirty="0" err="1">
                <a:solidFill>
                  <a:prstClr val="white"/>
                </a:solidFill>
              </a:rPr>
              <a:t>ٱلْمُخَلِّصِ</a:t>
            </a:r>
            <a:r>
              <a:rPr lang="ar-EG" sz="3600" dirty="0">
                <a:solidFill>
                  <a:prstClr val="white"/>
                </a:solidFill>
              </a:rPr>
              <a:t> إِلٰهِنَا، نُقَدِّمُ لَهُ كُلَّ تَسَابِيحِنَا، وَنُعَظِّمُكِ.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fr-FR" sz="2800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Par;ene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`o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precbebou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ce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uper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kocmou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ton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Cwtyri`a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ton :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eon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procverin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pan ta ton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umnon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ce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megalinomen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868781"/>
            <a:ext cx="9144000" cy="17851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Réjouis-toi ô mère de Dieu la Vierge, </a:t>
            </a:r>
          </a:p>
          <a:p>
            <a:pPr lvl="0" algn="ctr"/>
            <a:r>
              <a:rPr lang="fr-FR" sz="2600" b="1" dirty="0">
                <a:solidFill>
                  <a:prstClr val="white"/>
                </a:solidFill>
                <a:latin typeface="Book Antiqua" pitchFamily="18" charset="0"/>
              </a:rPr>
              <a:t>ô médiatrice du monde auprès du Sauveur, notre Dieu ; </a:t>
            </a:r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Lui présentons toute notre louange </a:t>
            </a:r>
          </a:p>
          <a:p>
            <a:pPr lvl="0"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nous t’exaltons.</a:t>
            </a:r>
            <a:endParaRPr kumimoji="0" lang="fr-FR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92530F0-2879-7A84-3891-A18C92A9692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348926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أنت هي البرج العالي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كقول الحكيم.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`N;o gar pe pipurgoc et[oci @ kata `pcaji `mpicovoc. Vai...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3057804"/>
            <a:ext cx="855398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Tu es la haute tour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comme l’a dit le sage.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269F641-98F5-D1E9-B9C1-5FFC1027BAE8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E25F813-B1C2-1C42-F97F-B5B32462ED6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38623439"/>
      </p:ext>
    </p:extLst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578901476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163244895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243111747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7660768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061975355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549785560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041620944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558240574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860076789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75850972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D0E75C-AFB4-E94A-3C9B-7C79CB135C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0B8BC36-A9FE-67C7-421F-56F1DA437504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 هي صورة والدة الاله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مريم ام </a:t>
            </a:r>
            <a:r>
              <a:rPr lang="ar-EG" sz="4400" dirty="0" err="1">
                <a:solidFill>
                  <a:prstClr val="white"/>
                </a:solidFill>
              </a:rPr>
              <a:t>إبن</a:t>
            </a:r>
            <a:r>
              <a:rPr lang="ar-EG" sz="4400" dirty="0">
                <a:solidFill>
                  <a:prstClr val="white"/>
                </a:solidFill>
              </a:rPr>
              <a:t> الله.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1065BB5-29B6-C54E-56CC-389E418226F9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2093059-909F-5CD9-544E-D6D623A008A5}"/>
              </a:ext>
            </a:extLst>
          </p:cNvPr>
          <p:cNvSpPr/>
          <p:nvPr/>
        </p:nvSpPr>
        <p:spPr>
          <a:xfrm>
            <a:off x="683568" y="316581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DDCBAD7-4B02-FEFC-DEDC-9DBB284B80C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00C3428-2EBC-7434-6902-A5C3DE7462E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60360846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853873076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814389093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441236014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09517676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Cantique pour la Fête de l’Épiphanie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36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/>
            <a:r>
              <a:rPr lang="it-IT" sz="3600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3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835414567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Fête de l’Épiphanie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55848635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 qu'Il était Dieu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Ce jour parut, mystère et grâce immenses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de Gloire et d'Espérance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I’Intemporelle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Force qui Est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vraie manifestée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Ce jour, l'Alliance ancienne est remplacée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d'amour est accordée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Afin de naître par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L'Eau et l'Esprit donnent la Vie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l’Épiphanie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865491381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717118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 qu'Il était Dieu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Sainte Trinité, mystère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dévoila pour les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Père, le Fils, le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Sont apparus, ce jour béni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Père par Sa voix pleine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Appelle Son Fils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la Colombe, c'est l'Esprit Saint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 pose sur le Fils enfin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l’Épiphanie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175300543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44588955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 qu'Il était Dieu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Unique en essence, Intemporel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Sagesse, Unité éternelle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Christ, mon Dieu, mon Espérance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 qui Dieu mit Sa complaisance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Ce jour, l'eau du Jourdain frémit, émue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Baptême divin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Cieux fendus et l'Esprit plane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Voix du Père, le Fils, proclame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l’Épiphanie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089720497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3330152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 qu'Il était Dieu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L'Univers ébranlé en cet instant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baptisé par Saint Jean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fait homme s'est incliné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Dieu le Père L'a exalté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Jésus le Rédempteur a accompli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Promesse de Dieu, prophéties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Adam retrouve le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9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Vyetaf</a:t>
                      </a: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19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iwmc</a:t>
                      </a: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9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9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piIordanyc</a:t>
                      </a:r>
                      <a:endParaRPr kumimoji="0" lang="fr-FR" sz="1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l’Épiphanie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43170184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360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360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3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36327482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أنت هي خلاص آدم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وبنيه معه.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`N;o gar oucw] `nAdam @ nem nefsyri tyrou eucop. Vai...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3057805"/>
            <a:ext cx="855398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Tu es le salut d’Adam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de ses fils.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7B140E7-4FB1-86F2-41D4-5369F472F8B8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5458EB2-FAEB-1F72-50DE-BD8754C4CF7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53985382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ar-EG" sz="3600" b="1" dirty="0">
                <a:solidFill>
                  <a:srgbClr val="FF9900"/>
                </a:solidFill>
              </a:rPr>
              <a:t>عيد الظهور الإلهي : مديح المجد لك يا رب </a:t>
            </a:r>
            <a:r>
              <a:rPr lang="ar-EG" sz="3600" b="1" dirty="0" err="1">
                <a:solidFill>
                  <a:srgbClr val="FF9900"/>
                </a:solidFill>
              </a:rPr>
              <a:t>الصباؤوت</a:t>
            </a:r>
            <a:endParaRPr lang="ar-EG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71090335"/>
              </p:ext>
            </p:extLst>
          </p:nvPr>
        </p:nvGraphicFramePr>
        <p:xfrm>
          <a:off x="-36000" y="465516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6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55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لك يا 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متعاليا عن الأبصار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أشرقت بالناسوت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وأظهرت لنا سامي الأسرار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ومنحتنا خيرات الملكوت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ووشحت نفوسنا بالأنوار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وأرشدتنا لسر اللاهوت</a:t>
                      </a: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بظهروك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الذي أنار الأبصار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067953347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2583201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كنا في الظلمة حائرين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متقلبين في الآثام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ولرجس الأوثان خاضعين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عهد لنا ولا نظام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مخافة تجعلنا خاشعين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ناموس ولا أحكام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ظل الموت مقيمين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متعبدين لهوى الأجسام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689785454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063879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فظهر ابن العلي الكلمة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وأوضح لنا السبيل الرشيد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ورفع عنا حجب الظلمة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وأعاد نفوسنا بالتجديد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ظهر مشرقا من البتول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متجسدًا بلاهوت شريف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بسر يعلو على العقول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اقنوما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واحدا بلا تكييف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021458011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323038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حضن أمه وهو محمول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للناس به الشرف المنيف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مع أبيه دائما لا يزول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معبودًا غنيا عن التعريف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ولم يزل محجوبا سره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الوقت الذي ارتضاه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وتكامل للثلاثين عمره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وهو مستتر عن براياه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541575652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0919008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أشرق ليعلن قدره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وأنهض يوحنا فتاه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فجاء الأردن وأظهر أمره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ونادي بالتوبة إلى الله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 يقبل إليه الآتيين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ويعلمهم الخلاص العتيد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ويتمم توبة المعترفين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بنزولهم الماء للتعميد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061020965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8307888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فاجتمع إليه من الجهات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المحيطة جموع جمه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وأقبلوا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زارفين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العبارات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مترقبين استماع الكلمة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فخاطبهم بهمة وثبات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وهم يتلقون منه الحكمة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وهتف عليهم بالعظات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أصنعوا أثمار النعمة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468410436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6500754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وتوبوا عن فعل العصيان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وأسلكوا المنهج القويم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وتجنبوا كطرق الطغيان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غير مفتخرين بالسلف القديم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فأنما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الفخر بالإيمان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بالآباء والعظم الرميم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 الله قادر أن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يقيم من الحجر بنين لإبراهيم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841920671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48209005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فالجموع خشعوا لتعليمه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وأقتبلوا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وعظه بالتأييد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وأرعنوا حقا لتفهيمه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وشرعوا يلتمسون التعميد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وظل ينادي ذاك الصوت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الصارخ في البرية والقفار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الملك الأمين للاهوت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المرسل لخدمة الأسرار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580659321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0424002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يوحنا النبي وارث الكهنوت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وسلالة الآباء الأبرار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هو عظيم دائم في الملكوت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وعنه جاء في الأسفار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 أنا مرسل ملاكي قدام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ليسهل طريقك أمامك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ويبشر المسكونة بالسلام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ويجمع شعوبًا تتلقي أحكامك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713214652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1401718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حال تعليم الجموع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 يسوع 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ليتعمد ويتمم المشروع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الإله عالي المقام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فرفع يوحنا صوته العظيم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ونادي في الجموع بنشيد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وافانا الحمل الكريم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الرافع خطايا العبيد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53183576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42DC4E-450E-D16B-35E2-04CEBEA84B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FEFBADE-FC48-4BA3-E2B4-E06AD60382F2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 هي صورة والدة الاله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مريم ام </a:t>
            </a:r>
            <a:r>
              <a:rPr lang="ar-EG" sz="4400" dirty="0" err="1">
                <a:solidFill>
                  <a:prstClr val="white"/>
                </a:solidFill>
              </a:rPr>
              <a:t>إبن</a:t>
            </a:r>
            <a:r>
              <a:rPr lang="ar-EG" sz="4400" dirty="0">
                <a:solidFill>
                  <a:prstClr val="white"/>
                </a:solidFill>
              </a:rPr>
              <a:t> الله.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4B9FC75-EA0D-3F0A-4C72-0116CDC20FE7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67187A3-087A-DD2C-A4A9-DFFEE3545FD8}"/>
              </a:ext>
            </a:extLst>
          </p:cNvPr>
          <p:cNvSpPr/>
          <p:nvPr/>
        </p:nvSpPr>
        <p:spPr>
          <a:xfrm>
            <a:off x="683568" y="316581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DADE437-936D-16A1-A5AC-87C1C0AF1B5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914AC4-4912-9D32-D77F-1E197EF23F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78818603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130076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أعمدكم بماء النهر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استعدادا لنيل التوبة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والآن في وسطكم المنتظر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له القوة غير المغلوبة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بسره يقتدر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على صنع أفعال مرهوبة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بحرارة الروح قد يطهر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خطايا وآثاما مكتوبة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636266099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00147110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الذي يمنح العماد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الحقيقي بسر حكمته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وبصبغته يجمع العباد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المؤهلين لإرث ملكوته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 يعطي الفهم والارشاد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ويفيض على خلقه وافر نعمته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ويهدينا إلى طريق السداد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ويغمر خواصه ببركته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76109512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2580921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ولست أنا إلا برسول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منبهكم بوعد ووعيد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عبد أفني وأزول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اما هو فدائم بالتمجيد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الحال تقدم يسوع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يوحنا بأمر 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وعهد إليه بين الجموع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 يعمده على الترتيب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64343269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3814527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يوحنا وهو مفزوع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هذا أمر غريب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الخاطئ وعلى الآثام مطبوع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السقيم وأنت الطيب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الفقير وأنت الغني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الضعيف وانت المقتدر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كيف تتنازل وتطلب مني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 انا إليه منك مفتقر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727043226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4710639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المريض وكثر وهنى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راج عفوك يا ذا الاقتدار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تبغي العماد مني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وانت عمادك بالروح والنار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أجاب الرب يوحنا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دعنا نتمم ما نريد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كمال البر وجاب ومراد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إذ جئت أحمل أثقال العبيد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92428857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0404894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فخضع يوحنا بإذعان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وقدم طاعته للمرهوب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وعمده في الأردن كإنسان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مدهوش بالروح مرعوب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وبصعوده من الماء قد بأن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أمر غريب يسر القلوب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السماء فتحت وروح الديان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نزل هابطا على المحبوب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789766069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9924729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وصوت الآب من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ينادي هذا هو ابني الأكرم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كلمة الأزلي العالي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حبيبي الوحيد الأعظم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المساوي لكمالي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الفادي للعالم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فاسمعوا له كما لأقوالي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نور كل الأمم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304121169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4365062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تأمل يوحنا باعتبار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وشهد حقا إنه المجيد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رأى الحمامة باشتهار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استقر عليه بالتأكيد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من بعثه للإنذار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قال من تنظره حين التعميد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يحل عليه الروح بوقار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فهذا هو الابن الوحيد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295235794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83533005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فاليوم بدأ السر المكنون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واتضح مجد الأزلي القديم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وأظهر ضياء قدرة المصون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وانجز حقا وعد إبراهيم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اليوم تبدل كهنوت هرون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بكهنوت الحبر العظيم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ومنه اقتبله الحواريون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كهنوتا شريفا بالتكريم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82632282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52220200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وسر الثالوث ظهر بإيضاح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وتبين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لابناء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الإيمان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 الإله الكلي الصلاح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أقانيم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بأجلى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برهان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فالآب ظهر بصوت وضاح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ونادى الابن الحقيقي بإعلان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والروح في شبه حمامة لاح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ثالوث متساو في سلطان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13924547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أنت هي بالحقيقة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العروس النقية.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235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`N;o gar `aly;inon @ </a:t>
            </a:r>
            <a:r>
              <a:rPr lang="pt-BR" sz="3400" dirty="0">
                <a:solidFill>
                  <a:prstClr val="white"/>
                </a:solidFill>
                <a:latin typeface="CS Avva Shenouda" pitchFamily="34" charset="0"/>
              </a:rPr>
              <a:t>pima`nselet `nka;aroc.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Vai...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3057805"/>
            <a:ext cx="855398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Tu es en vérité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l’épouse pure.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259BA76-F52C-16CC-EC30-FECC84F7F45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3D08DF5-F9D1-3EE5-0737-26E2EA626B9E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396642232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3417354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إله واحد في الجوهر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والحكمة والقدرة والتأييد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 نؤمن مدى الدهر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ونعلن ذكره بالتمجيد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اليوم تطهر طبع الماء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بنزول السيد فيه للعماد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اليوم فتحت لنا السماء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ونال آدم أقصى المراد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591138310"/>
      </p:ext>
    </p:extLst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6386625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ارتوينا بعد الظماء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وتجددنا من بعد الفساد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فرحنا من بعد الشقاء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وحظينا بنعيم الميعاد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فابشروا أيها الأطهار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وتهللوا بأفراح وحبور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مجدوا العلى باستبشار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وعيدوا أمامه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باشرف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ظهور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613993672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4968870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لاهوته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التعميد 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وتوسلوا بخشوع ووقار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وترنموا بدعاء مبرور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قولوا يا من ظهر للإبصار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جد علينا بظهور مشكور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من بنعمته أحيانا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وبعماده منحنا التجديد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اجعل حظنا ومنان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مع إبراهيم في مقام سعيد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395621983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6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3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249310280"/>
      </p:ext>
    </p:extLst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096995538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000" dirty="0">
                <a:solidFill>
                  <a:prstClr val="white"/>
                </a:solidFill>
              </a:rPr>
              <a:t>نصرخ قائلين : يا ربنا يسوع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i="1" dirty="0">
                <a:solidFill>
                  <a:prstClr val="white"/>
                </a:solidFill>
                <a:latin typeface="CS Avva Shenouda" pitchFamily="34" charset="0"/>
              </a:rPr>
              <a:t>الذي اعتمد في الأردن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rtl="1"/>
            <a:r>
              <a:rPr lang="ar-EG" sz="4000">
                <a:solidFill>
                  <a:prstClr val="white"/>
                </a:solidFill>
              </a:rPr>
              <a:t>خلصنا وارحمنا.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Vyetaf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endParaRPr lang="fr-FR" sz="3200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11560" y="3057804"/>
            <a:ext cx="792088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</a:t>
            </a:r>
            <a:r>
              <a:rPr lang="fr-FR" sz="2400" b="1" i="1" dirty="0">
                <a:solidFill>
                  <a:prstClr val="white"/>
                </a:solidFill>
                <a:latin typeface="Book Antiqua" pitchFamily="18" charset="0"/>
              </a:rPr>
              <a:t>Celui Qui fut baptisé dans le Jourdain</a:t>
            </a:r>
          </a:p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5108338E-FCEE-CC54-98A8-DE1C0835159D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3346735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C637653-B4A1-BF21-AE18-D0D5FC9AF75D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14330251"/>
      </p:ext>
    </p:extLst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92A043-3EB6-37FB-2890-B828F80F01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C2CBC59-BBB4-CF12-0324-0D49E733D1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084419F-82D8-8ABE-EC88-35A7986F66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E805692C-2873-6816-3ADE-5FE3E5BBAC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9031796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chants pour la Fête des Noces de Cana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3" y="357504"/>
            <a:ext cx="8810344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Fête des Noces de Cana en Galilée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273920" y="2862104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Book Antiqua" pitchFamily="18" charset="0"/>
              </a:rPr>
              <a:t>Cantique pour la Fête des Noces de Cana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4738415" y="2862104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2000" b="1" dirty="0">
                <a:solidFill>
                  <a:prstClr val="white"/>
                </a:solidFill>
                <a:latin typeface="Book Antiqua" pitchFamily="18" charset="0"/>
              </a:rPr>
              <a:t>عيد عُرس قانا الجليل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3347864" y="2211710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3347864" y="3867894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0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0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1940404885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527324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Fête des Noces de Cana en Galilée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68488944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CA456D-AA10-1691-0511-96E3188713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F627EFE-7046-8DDE-59B2-29D3E19D62E8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 هي صورة والدة الاله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مريم ام </a:t>
            </a:r>
            <a:r>
              <a:rPr lang="ar-EG" sz="4400" dirty="0" err="1">
                <a:solidFill>
                  <a:prstClr val="white"/>
                </a:solidFill>
              </a:rPr>
              <a:t>إبن</a:t>
            </a:r>
            <a:r>
              <a:rPr lang="ar-EG" sz="4400" dirty="0">
                <a:solidFill>
                  <a:prstClr val="white"/>
                </a:solidFill>
              </a:rPr>
              <a:t> الله.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F13BAA2-02FF-BD3A-125C-302CD0FD89E0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6DF278-68AB-0045-6D23-8341F127DDDD}"/>
              </a:ext>
            </a:extLst>
          </p:cNvPr>
          <p:cNvSpPr/>
          <p:nvPr/>
        </p:nvSpPr>
        <p:spPr>
          <a:xfrm>
            <a:off x="683568" y="316581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6FCE85F-7DD1-7D96-587E-CCF5DC25BE43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C5F9330-B152-73F5-3746-79456932576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75542354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يسوع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0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41476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003798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580614300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957444743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979177176"/>
      </p:ext>
    </p:extLst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739028374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202689188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878274151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74662889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067620720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440444605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07820104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مريم فرح الملائكة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مريم فخر الرسل.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هذه...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Mari`a `vrasi</a:t>
            </a:r>
            <a:b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`nniaggeloc @ Mari`a `psousou</a:t>
            </a:r>
            <a:b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`nni`apoctoloc. Vai...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3165816"/>
            <a:ext cx="784887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l’allégresse des anges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la fierté des apôtres.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7E58113-5A43-4F55-D03D-B7026F408CD3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8213498-56F8-6FB6-AE78-ED23ACC4333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08715382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001778939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169055057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197885051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786426160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013863194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530337127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903249661"/>
      </p:ext>
    </p:extLst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538276115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223208963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8552552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4BC30E-AF7F-36C5-EF70-BA6491DDCB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6955BEA-A1AC-DA2A-86F9-A2EBE9F1F970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 هي صورة والدة الاله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مريم ام </a:t>
            </a:r>
            <a:r>
              <a:rPr lang="ar-EG" sz="4400" dirty="0" err="1">
                <a:solidFill>
                  <a:prstClr val="white"/>
                </a:solidFill>
              </a:rPr>
              <a:t>إبن</a:t>
            </a:r>
            <a:r>
              <a:rPr lang="ar-EG" sz="4400" dirty="0">
                <a:solidFill>
                  <a:prstClr val="white"/>
                </a:solidFill>
              </a:rPr>
              <a:t> الله.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06D9CEB-F877-0C9C-39A3-0BBAA60CFEA8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51E5AA5-731F-B5D1-04CB-AFF50A48147C}"/>
              </a:ext>
            </a:extLst>
          </p:cNvPr>
          <p:cNvSpPr/>
          <p:nvPr/>
        </p:nvSpPr>
        <p:spPr>
          <a:xfrm>
            <a:off x="683568" y="316581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4760ED2-1BAC-FD78-7882-7799FB14B8C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0D7A07A-1380-F9F8-C817-E37213E5092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90232275"/>
      </p:ext>
    </p:extLst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104702330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176888059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465958221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374116150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056257504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969100819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889715150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256962985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بارك المياه فصيرها خمراً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115214091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19127660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5400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54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5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0" name="Rectangle 19">
            <a:hlinkClick r:id="rId3" action="ppaction://hlinksldjump"/>
            <a:extLst>
              <a:ext uri="{FF2B5EF4-FFF2-40B4-BE49-F238E27FC236}">
                <a16:creationId xmlns:a16="http://schemas.microsoft.com/office/drawing/2014/main" id="{6FA1C86A-10C8-563A-A6F6-F214ECCAD6AC}"/>
              </a:ext>
            </a:extLst>
          </p:cNvPr>
          <p:cNvSpPr/>
          <p:nvPr/>
        </p:nvSpPr>
        <p:spPr>
          <a:xfrm>
            <a:off x="107504" y="3595119"/>
            <a:ext cx="1954496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tai par;enoc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1" name="Rectangle 20">
            <a:hlinkClick r:id="rId4" action="ppaction://hlinksldjump"/>
            <a:extLst>
              <a:ext uri="{FF2B5EF4-FFF2-40B4-BE49-F238E27FC236}">
                <a16:creationId xmlns:a16="http://schemas.microsoft.com/office/drawing/2014/main" id="{861A865E-5532-9C62-4EAD-4B5ADD8746D6}"/>
              </a:ext>
            </a:extLst>
          </p:cNvPr>
          <p:cNvSpPr/>
          <p:nvPr/>
        </p:nvSpPr>
        <p:spPr>
          <a:xfrm>
            <a:off x="3852188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2" name="Rectangle 21">
            <a:hlinkClick r:id="rId5" action="ppaction://hlinksldjump"/>
            <a:extLst>
              <a:ext uri="{FF2B5EF4-FFF2-40B4-BE49-F238E27FC236}">
                <a16:creationId xmlns:a16="http://schemas.microsoft.com/office/drawing/2014/main" id="{8CF92A1E-F0A9-13F9-DF37-55B33A6BFDD2}"/>
              </a:ext>
            </a:extLst>
          </p:cNvPr>
          <p:cNvSpPr/>
          <p:nvPr/>
        </p:nvSpPr>
        <p:spPr>
          <a:xfrm>
            <a:off x="5727073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23" name="Rectangle 22">
            <a:hlinkClick r:id="rId6" action="ppaction://hlinksldjump"/>
            <a:extLst>
              <a:ext uri="{FF2B5EF4-FFF2-40B4-BE49-F238E27FC236}">
                <a16:creationId xmlns:a16="http://schemas.microsoft.com/office/drawing/2014/main" id="{87298C3F-4EBF-515C-06E2-84AACBF83BB1}"/>
              </a:ext>
            </a:extLst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5" name="Rectangle 24">
            <a:hlinkClick r:id="rId7" action="ppaction://hlinksldjump"/>
            <a:extLst>
              <a:ext uri="{FF2B5EF4-FFF2-40B4-BE49-F238E27FC236}">
                <a16:creationId xmlns:a16="http://schemas.microsoft.com/office/drawing/2014/main" id="{E99F6918-5682-1033-F5A8-25965601493A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6" name="Rectangle 25">
            <a:hlinkClick r:id="rId8" action="ppaction://hlinksldjump"/>
            <a:extLst>
              <a:ext uri="{FF2B5EF4-FFF2-40B4-BE49-F238E27FC236}">
                <a16:creationId xmlns:a16="http://schemas.microsoft.com/office/drawing/2014/main" id="{CF9F236A-5D74-D4D3-563E-96596800D650}"/>
              </a:ext>
            </a:extLst>
          </p:cNvPr>
          <p:cNvSpPr/>
          <p:nvPr/>
        </p:nvSpPr>
        <p:spPr>
          <a:xfrm>
            <a:off x="2159512" y="3595119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nok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7" name="Rectangle 26">
            <a:hlinkClick r:id="rId9" action="ppaction://hlinksldjump"/>
            <a:extLst>
              <a:ext uri="{FF2B5EF4-FFF2-40B4-BE49-F238E27FC236}">
                <a16:creationId xmlns:a16="http://schemas.microsoft.com/office/drawing/2014/main" id="{F22E04B0-4D2B-AD91-FB32-BC644C802EAD}"/>
              </a:ext>
            </a:extLst>
          </p:cNvPr>
          <p:cNvSpPr/>
          <p:nvPr/>
        </p:nvSpPr>
        <p:spPr>
          <a:xfrm>
            <a:off x="3297688" y="3595119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8" name="Rectangle 27">
            <a:hlinkClick r:id="rId10" action="ppaction://hlinksldjump"/>
            <a:extLst>
              <a:ext uri="{FF2B5EF4-FFF2-40B4-BE49-F238E27FC236}">
                <a16:creationId xmlns:a16="http://schemas.microsoft.com/office/drawing/2014/main" id="{9BD538C3-8F81-E7DD-BA18-555213155935}"/>
              </a:ext>
            </a:extLst>
          </p:cNvPr>
          <p:cNvSpPr/>
          <p:nvPr/>
        </p:nvSpPr>
        <p:spPr>
          <a:xfrm>
            <a:off x="7409" y="4233036"/>
            <a:ext cx="105073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9" name="Rectangle 28">
            <a:hlinkClick r:id="rId11" action="ppaction://hlinksldjump"/>
            <a:extLst>
              <a:ext uri="{FF2B5EF4-FFF2-40B4-BE49-F238E27FC236}">
                <a16:creationId xmlns:a16="http://schemas.microsoft.com/office/drawing/2014/main" id="{67FC2EF9-2DF0-077E-8AE6-14456D9FB9C2}"/>
              </a:ext>
            </a:extLst>
          </p:cNvPr>
          <p:cNvSpPr/>
          <p:nvPr/>
        </p:nvSpPr>
        <p:spPr>
          <a:xfrm>
            <a:off x="2409351" y="4235972"/>
            <a:ext cx="1350529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789AC8EC-748F-384A-A675-75DCE0D93EB8}"/>
              </a:ext>
            </a:extLst>
          </p:cNvPr>
          <p:cNvSpPr/>
          <p:nvPr/>
        </p:nvSpPr>
        <p:spPr>
          <a:xfrm>
            <a:off x="1146534" y="4234714"/>
            <a:ext cx="117282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9D384A89-CB91-5342-C7CE-862F5D4DAD7C}"/>
              </a:ext>
            </a:extLst>
          </p:cNvPr>
          <p:cNvSpPr/>
          <p:nvPr/>
        </p:nvSpPr>
        <p:spPr>
          <a:xfrm>
            <a:off x="4853264" y="3600543"/>
            <a:ext cx="12079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%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F60A334F-E4E0-9702-5E65-F1A867EF978D}"/>
              </a:ext>
            </a:extLst>
          </p:cNvPr>
          <p:cNvSpPr/>
          <p:nvPr/>
        </p:nvSpPr>
        <p:spPr>
          <a:xfrm>
            <a:off x="6152282" y="3595119"/>
            <a:ext cx="173929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7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925DFB77-030E-C325-9C44-30339DBA0063}"/>
              </a:ext>
            </a:extLst>
          </p:cNvPr>
          <p:cNvSpPr/>
          <p:nvPr/>
        </p:nvSpPr>
        <p:spPr>
          <a:xfrm>
            <a:off x="7982698" y="3599244"/>
            <a:ext cx="102323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700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1700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3926091"/>
      </p:ext>
    </p:extLst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Cantique pour la Fête des Noces de Cana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des Noces de Cana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36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/>
            <a:r>
              <a:rPr lang="it-IT" sz="3600" dirty="0">
                <a:solidFill>
                  <a:prstClr val="white"/>
                </a:solidFill>
                <a:latin typeface="Book Antiqua" pitchFamily="18" charset="0"/>
              </a:rPr>
              <a:t>Fête des Noces de Cana</a:t>
            </a:r>
            <a:endParaRPr lang="fr-FR" sz="3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676764683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500" b="1" dirty="0">
                <a:solidFill>
                  <a:srgbClr val="FF9900"/>
                </a:solidFill>
              </a:rPr>
              <a:t>Cantique pour la Fête des Noces de Cana</a:t>
            </a:r>
            <a:endParaRPr lang="ar-SA" sz="35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92330500"/>
              </p:ext>
            </p:extLst>
          </p:nvPr>
        </p:nvGraphicFramePr>
        <p:xfrm>
          <a:off x="95251" y="519522"/>
          <a:ext cx="9013254" cy="4307925"/>
        </p:xfrm>
        <a:graphic>
          <a:graphicData uri="http://schemas.openxmlformats.org/drawingml/2006/table">
            <a:tbl>
              <a:tblPr rtl="1"/>
              <a:tblGrid>
                <a:gridCol w="45449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83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2686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Car l'Évangile annonce avec clarté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Que dans Cana en Galilée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On invita Jésus, 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une noce chez leurs amis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Verbe S'est fait chair, Verbe Incarné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le Jourdain fut baptisé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Un jour changea l'eau pure en 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est Dieu, S’est fait humain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810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Jésus lui dit : "Je suis bien étonné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Mon heure n'a pas encore sonné"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Marie, ô Mère du Dieu suprême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t'écoute parce qu'Il t'aime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À un moment le vin fut épuisé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Marie, son Fils, a appelé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"Mon Fils", dit-elle : "Ils manquent de vin"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Confiante en Son pouvoir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des Noces de Cana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340137673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58174777"/>
              </p:ext>
            </p:extLst>
          </p:nvPr>
        </p:nvGraphicFramePr>
        <p:xfrm>
          <a:off x="107505" y="87475"/>
          <a:ext cx="9000999" cy="4739972"/>
        </p:xfrm>
        <a:graphic>
          <a:graphicData uri="http://schemas.openxmlformats.org/drawingml/2006/table">
            <a:tbl>
              <a:tblPr rtl="1"/>
              <a:tblGrid>
                <a:gridCol w="45779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30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1732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"Puisez, portez ce vin" dit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maître des cérémonies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le goûta, surpris, déclare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"Ce vin exquis est un nectar"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Confiante, elle appela les serviteurs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"Faites ce qu'Il dira en cette heure"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dit : "Six urnes, remplissez d'eau"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les remplirent pleines jusqu'en haut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2264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Symbole de la Loi d'Amour nouvelle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transforma la loi mortelle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Loi de la lettre qui tue et 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remplacée par Loi de Vie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Par ce premier miracle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Fait pour Marie qui L'a conçu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l'eau qu'Il a changée en 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 terrestre est fait divin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des Noces de Cana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145910119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48400364"/>
              </p:ext>
            </p:extLst>
          </p:nvPr>
        </p:nvGraphicFramePr>
        <p:xfrm>
          <a:off x="1475656" y="1058800"/>
          <a:ext cx="7056784" cy="3768647"/>
        </p:xfrm>
        <a:graphic>
          <a:graphicData uri="http://schemas.openxmlformats.org/drawingml/2006/table">
            <a:tbl>
              <a:tblPr rtl="1"/>
              <a:tblGrid>
                <a:gridCol w="70567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686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Jésus par Sa présence a sanctifié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noce et les deux mariés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Bénie sois-tu Vierge 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Afcmou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enimwou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afaitou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nyrp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des Noces de Cana</a:t>
            </a:r>
          </a:p>
        </p:txBody>
      </p:sp>
      <p:sp>
        <p:nvSpPr>
          <p:cNvPr id="6" name="ZoneTexte 5">
            <a:hlinkClick r:id="rId4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04480111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CS Avva Shenouda" pitchFamily="34" charset="0"/>
              </a:rPr>
              <a:t>عيد عُرس قانا الجليل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342571" y="2269613"/>
            <a:ext cx="861856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3600" dirty="0">
                <a:solidFill>
                  <a:prstClr val="white"/>
                </a:solidFill>
                <a:latin typeface="Book Antiqua" pitchFamily="18" charset="0"/>
              </a:rPr>
              <a:t>عيد عُرس قانا الجليل</a:t>
            </a:r>
            <a:endParaRPr lang="fr-FR" sz="3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des Noces de Cana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994048482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11432062"/>
              </p:ext>
            </p:extLst>
          </p:nvPr>
        </p:nvGraphicFramePr>
        <p:xfrm>
          <a:off x="179512" y="546377"/>
          <a:ext cx="8784976" cy="4370280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7136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للآب بارينا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للابن فادينا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للروح مقوينا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ثالوث سره على الأردن بان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أظهر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لاهوته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الأردن تعمد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بناسوته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والآب ناداه بعزيز صوته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هذا هو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إبني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وله السلطان</a:t>
                      </a:r>
                      <a:endParaRPr kumimoji="0" lang="en-C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يسوع المسيح قد وافانا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وبالمعمودية أهدانا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وجسده المحي أعطانا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وعتقنا من يد الشيطان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الإله الكلمة قد تجسد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نهرالأرض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تعمد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واليوم حول الماء خمرا وقد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اظهر أنه الديان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تمجيد لتوزيع عيد عُرس قانا الجليل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CS Avva Shenouda" pitchFamily="34" charset="0"/>
              </a:rPr>
              <a:t>عيد عُرس قانا الجليل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113523396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67662459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نسبح له ونمجد إياه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والروح القدس حياة الله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ونسأله الهداية لرضاه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ودوام بيعته مدى الأزمان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شهد الإنجيل جهار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هذه الآية باستبشار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يوحنا النقي المختار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كان عريس لإنسان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الجليل بمدينة قانا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التي اتخذها له مكانا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فدعا مريم فخر رجانا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الرب يسوع كإنسان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نفذت الخمر والعريس احتار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فأتت مريم زينة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الأبكار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عالم ما في الأسرار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وقالت ليس لهم خمر الآن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CS Avva Shenouda" pitchFamily="34" charset="0"/>
              </a:rPr>
              <a:t>عيد عُرس قانا الجليل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259508615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00274722"/>
              </p:ext>
            </p:extLst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لها يسوع رب القدرة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مالي ولك أيتها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الإمرأة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 تأتي بعد ساعتي المنتظرة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تظهر آيات للعيان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فقالت أمه للخدام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افعلوا مهما يأمركم بالتمام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ومضت من عندهم بسلام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ودخلت حيث أعد لها المكان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وكانت هناك ستة أجاجين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لغسل أقدام المدعوين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حسب عادة الاسرائيليين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الجارية في ذاك الزمان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يسوع للخدام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املأوها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ماء إلى التمام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فإذا هي من أجود المدام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لهم اسقوا الأن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CS Avva Shenouda" pitchFamily="34" charset="0"/>
              </a:rPr>
              <a:t>عيد عُرس قانا الجليل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220690810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6883181"/>
              </p:ext>
            </p:extLst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فقدموا لرئيس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المتكا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قدحا واحدا من ذلك الماء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ومثله لجميع الجلساء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فذاقوا خمر لا يرتاب فيه إنسان</a:t>
                      </a:r>
                      <a:endParaRPr kumimoji="0" lang="en-C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فدهش حينئذ الرئيس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ووجه الكلام إلى العريس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هذه خمر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خندريس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جديرة بان تقدم قبل الآن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هذه أولى الآيات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التي فعلها رب القوات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سلطانه على المخلوقات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مثبتة عبيده في الإيمان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الرحمن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مريم في كل زمان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من كل إنسان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الآن وفي كل أوان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CS Avva Shenouda" pitchFamily="34" charset="0"/>
              </a:rPr>
              <a:t>عيد عُرس قانا الجليل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751373337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Fête des Noces de Cana en Galilée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2458945"/>
            <a:ext cx="861856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3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625754801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5520104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Mère de la Lumière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Mère de Dieu vénérée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as porté le Verbe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Verbe illimité.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أنت يا أم النور،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المكرمة والدة الاله،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حملت الكلمة،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غير المحوي.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it-IT" sz="36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N</a:t>
                      </a: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;o `</a:t>
                      </a:r>
                      <a: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</a:t>
                      </a:r>
                      <a:r>
                        <a:rPr lang="en-US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mPiouwini</a:t>
                      </a:r>
                      <a: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en-US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ettai`yout</a:t>
                      </a:r>
                      <a: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mmacnou</a:t>
                      </a:r>
                      <a: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b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en-US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arefai</a:t>
                      </a:r>
                      <a: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qa</a:t>
                      </a:r>
                      <a: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Pilogoc</a:t>
                      </a:r>
                      <a: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en-US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pi`a,writoc</a:t>
                      </a:r>
                      <a:r>
                        <a:rPr lang="en-US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  <a:endParaRPr lang="it-IT" sz="36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C68D8352-C5CC-40D1-F4C5-4674C80079E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803D080-C64D-0094-9EE7-F2EAD6BBE6B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56107685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789384931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000" dirty="0">
                <a:solidFill>
                  <a:prstClr val="white"/>
                </a:solidFill>
              </a:rPr>
              <a:t>نصرخ قائلين : يا ربنا يسوع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i="1" dirty="0">
                <a:solidFill>
                  <a:prstClr val="white"/>
                </a:solidFill>
                <a:latin typeface="CS Avva Shenouda" pitchFamily="34" charset="0"/>
              </a:rPr>
              <a:t>ابن الله بارك المياه 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r" rtl="1"/>
            <a:r>
              <a:rPr lang="ar-EG" sz="4000">
                <a:solidFill>
                  <a:prstClr val="white"/>
                </a:solidFill>
              </a:rPr>
              <a:t>خلصنا وارحمنا.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je `w Pen¡ I=y=c P=,=c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`m`V] @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endParaRPr lang="fr-FR" sz="2800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2800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i-FI" sz="28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3057804"/>
            <a:ext cx="856895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</a:t>
            </a:r>
            <a:r>
              <a:rPr lang="fr-FR" sz="2400" b="1" i="1" dirty="0">
                <a:solidFill>
                  <a:prstClr val="white"/>
                </a:solidFill>
                <a:latin typeface="Book Antiqua" pitchFamily="18" charset="0"/>
              </a:rPr>
              <a:t>Le Fils de Dieu qui a bénis l’eau et l’a changée en vin. </a:t>
            </a:r>
          </a:p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228CE128-FFB4-5184-D9EA-12D3B80A6B32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391637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08311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EEB1775-DF1C-D33C-953E-D0C11AFA939F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8765246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070EC0-4227-57CC-7769-7FF636BF68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7C0F1B0-5BDF-4690-8F90-A38A4402F5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246B906-29CD-7ADA-0873-3B7551361D8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844F58D-A9FC-DF3B-5121-B8EF795988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8057723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Fête de la présentation au Temple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3" y="357504"/>
            <a:ext cx="8810344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000" dirty="0">
                <a:solidFill>
                  <a:prstClr val="white"/>
                </a:solidFill>
                <a:latin typeface="Book Antiqua" pitchFamily="18" charset="0"/>
              </a:rPr>
              <a:t>Menu Fête de la présentation du Christ au Temple</a:t>
            </a:r>
            <a:endParaRPr lang="fr-FR" sz="4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273919" y="2621399"/>
            <a:ext cx="4154065" cy="92333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dirty="0">
                <a:solidFill>
                  <a:prstClr val="white"/>
                </a:solidFill>
                <a:latin typeface="Book Antiqua" pitchFamily="18" charset="0"/>
              </a:rPr>
              <a:t>Cantique pour la Fête de la présentation du Christ </a:t>
            </a:r>
          </a:p>
          <a:p>
            <a:pPr algn="ctr"/>
            <a:r>
              <a:rPr lang="it-IT" dirty="0">
                <a:solidFill>
                  <a:prstClr val="white"/>
                </a:solidFill>
                <a:latin typeface="Book Antiqua" pitchFamily="18" charset="0"/>
              </a:rPr>
              <a:t>au Temple</a:t>
            </a:r>
          </a:p>
        </p:txBody>
      </p:sp>
      <p:sp>
        <p:nvSpPr>
          <p:cNvPr id="11" name="Rectangle 10">
            <a:hlinkClick r:id="rId5" action="ppaction://hlinksldjump"/>
          </p:cNvPr>
          <p:cNvSpPr/>
          <p:nvPr/>
        </p:nvSpPr>
        <p:spPr>
          <a:xfrm>
            <a:off x="4738415" y="2621398"/>
            <a:ext cx="4154065" cy="92332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عيد دخول المسيح الهيكل</a:t>
            </a:r>
          </a:p>
        </p:txBody>
      </p:sp>
      <p:sp>
        <p:nvSpPr>
          <p:cNvPr id="7" name="Rectangle 6">
            <a:hlinkClick r:id="rId6" action="ppaction://hlinksldjump"/>
          </p:cNvPr>
          <p:cNvSpPr/>
          <p:nvPr/>
        </p:nvSpPr>
        <p:spPr>
          <a:xfrm>
            <a:off x="3347864" y="1923678"/>
            <a:ext cx="2492414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7" action="ppaction://hlinksldjump"/>
          </p:cNvPr>
          <p:cNvSpPr/>
          <p:nvPr/>
        </p:nvSpPr>
        <p:spPr>
          <a:xfrm>
            <a:off x="3347864" y="4064754"/>
            <a:ext cx="2492414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1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617643325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527324"/>
            <a:ext cx="539246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941579449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40085C2-A56A-4689-AC10-B73B3BA08584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603782130"/>
      </p:ext>
    </p:extLst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A053B22-F596-499F-9107-7DA80D05F75D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207077144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22516240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BEB50C1-E87A-4AEB-82E9-5A0C70A039A2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06960839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 rtl="1"/>
            <a:r>
              <a:rPr lang="ar-EG" sz="3600" dirty="0">
                <a:solidFill>
                  <a:prstClr val="white"/>
                </a:solidFill>
              </a:rPr>
              <a:t>اِفْرَحِي يَا وَالِدَةَ </a:t>
            </a:r>
            <a:r>
              <a:rPr lang="ar-EG" sz="3600" dirty="0" err="1">
                <a:solidFill>
                  <a:prstClr val="white"/>
                </a:solidFill>
              </a:rPr>
              <a:t>ٱلْإِلَهِ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</a:p>
          <a:p>
            <a:pPr lvl="0" algn="just" rtl="1"/>
            <a:r>
              <a:rPr lang="ar-EG" sz="3600" dirty="0" err="1">
                <a:solidFill>
                  <a:prstClr val="white"/>
                </a:solidFill>
              </a:rPr>
              <a:t>ٱلْعَذْرَاءَ</a:t>
            </a:r>
            <a:r>
              <a:rPr lang="ar-EG" sz="3600" dirty="0">
                <a:solidFill>
                  <a:prstClr val="white"/>
                </a:solidFill>
              </a:rPr>
              <a:t>، </a:t>
            </a:r>
            <a:endParaRPr lang="fr-FR" sz="3600" dirty="0">
              <a:solidFill>
                <a:prstClr val="white"/>
              </a:solidFill>
            </a:endParaRPr>
          </a:p>
          <a:p>
            <a:pPr lvl="0" algn="just" rtl="1"/>
            <a:r>
              <a:rPr lang="ar-EG" sz="3600" dirty="0">
                <a:solidFill>
                  <a:prstClr val="white"/>
                </a:solidFill>
              </a:rPr>
              <a:t>وَالِدَةَ عِمَّانُوئِيل، </a:t>
            </a:r>
            <a:endParaRPr lang="fr-FR" sz="3600" dirty="0">
              <a:solidFill>
                <a:prstClr val="white"/>
              </a:solidFill>
            </a:endParaRPr>
          </a:p>
          <a:p>
            <a:pPr lvl="0" algn="just" rtl="1"/>
            <a:r>
              <a:rPr lang="ar-EG" sz="3600" dirty="0">
                <a:solidFill>
                  <a:prstClr val="white"/>
                </a:solidFill>
              </a:rPr>
              <a:t>يَا غَيْرَ مُجَرَّبَةٍ بِزَوَاجٍ.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Par;ene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Myter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Emmanouyl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pina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pirogamy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7504" y="2868781"/>
            <a:ext cx="891402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Réjouis-toi ô mère de Dieu la Vierge, </a:t>
            </a:r>
          </a:p>
          <a:p>
            <a:pPr lvl="0"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mère d’Emmanuel, </a:t>
            </a:r>
          </a:p>
          <a:p>
            <a:pPr lvl="0"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sans passer par le mariage.</a:t>
            </a:r>
            <a:endParaRPr kumimoji="0" lang="fr-FR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5EF4B99-EB09-926D-E111-D6648E7F355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7494880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8925002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L’ayant enfanté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demeurée vierge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t'exaltons avec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Louanges, bénédictions.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ومن بعد أن ولدته،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بقيت عذراء،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نعظمك بتسابيح،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وبركات.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Menenca `;remacf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`are`ohi `ereoi `mpar;enoc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hanhwc nem han`cmou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ten[ici `mmo.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D53FF46B-EA9C-E115-C09D-41FC73A44F0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7287246-F7A3-A1F1-92B7-950EF13954ED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2462775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B64361F-9A08-4D46-A3D6-CAA4C67D27DF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32845656"/>
      </p:ext>
    </p:extLst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6D1B612-4563-4D85-BB63-8963DEC51664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041414334"/>
      </p:ext>
    </p:extLst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56B0A19-3648-4842-9FFB-302A4254EFA0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66237684"/>
      </p:ext>
    </p:extLst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0B20DE2-6C3B-435F-A371-95AC29A7A1AE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320429558"/>
      </p:ext>
    </p:extLst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73A9DC9-1322-4BE9-AD2F-B7C03330A412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64220540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496310A-FE68-4904-8014-B39B52DD13D3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110276752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F078E54-A3C0-4A62-93C6-9C38CE756C8A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019664865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2395A2B-2437-40DC-B9AB-C5D9B578D920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227428001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09C1714-F96D-43E0-8DEE-F83909BF0459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489090996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4BDC20E-772D-4271-A145-7BDCBBA16C59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91391679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484147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par Sa volonté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la joie de Son Père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par le Saint Esprit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vint et nous sauvas.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لأنه بإرادته،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ومسرة أبيه،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والروح القدس،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أتي وخلصنا.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`N;of qen pefouws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`p]ma] `mPefiwt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Pi=p=n=a =e=;=u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af`i afcw] `mmon.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3F27602F-3252-A759-4683-2E9925993E1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BF3C099-A762-75D6-1AB0-E210EEF61901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52502943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56D8EAA-F677-43C0-B73C-14135640F423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189868236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AD4F426-4B4D-40A2-8CDD-64BF72480463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708207054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8734FBD-77BB-4E68-A7FE-733611D2C631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363154184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7DBE785-6752-44C3-A7FE-85EAC789D8E3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140367095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14885D0-84B6-4B59-AF46-22102EDD6E94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894794452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8E858F86-9E50-46B4-B58D-DC1117B1631B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96383077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88F7AA3-60CC-432E-B700-812704A56A2A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86196246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557A4D1-2230-44B5-B7D5-ED9BFFDDA1D0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137912455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331376B-9BD4-42BB-90F4-97E41FAFE8C4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407645293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E0A9939B-C10C-4367-A3DB-50EE1BEE741E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29397276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6723344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nous demandons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D’avoir miséricorde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tes intercessions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Chez l’Ami des hommes.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ونحن أيضاً نطلب،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أن نفوز برحمةٍ،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بشفاعاتِك،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عند محب البشر.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`Anon hwn tentwbh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e;rensasni eunai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hiten ne`precbi`a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`ntotf `mPimairwmi.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1223691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07F5561-B1BD-4EBD-970D-99DB3E699A1E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087654967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F5F1354-B9EA-4214-A937-13E95ED6AAAA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927950099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8F7A46C-357C-4C1B-9935-86D0F0E7E0A2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015598027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A939E67-F4EE-40E1-BACC-A929B55D9DA9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021100490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دخل إلى الهيكل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présenté au Temple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AF71232-2EEF-497D-B2D0-0296AE505EEF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539648120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D5CC2C0-E7BB-4845-B35D-7514E47FA6D9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589867703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Fête de la présentation au Temple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23529" y="465516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667130"/>
            <a:ext cx="861856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32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/>
            <a:r>
              <a:rPr lang="it-IT" sz="3200" dirty="0">
                <a:solidFill>
                  <a:prstClr val="white"/>
                </a:solidFill>
                <a:latin typeface="Book Antiqua" pitchFamily="18" charset="0"/>
              </a:rPr>
              <a:t>Fête des la présentation au Temple</a:t>
            </a:r>
            <a:endParaRPr lang="fr-FR" sz="3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D020116-8CDD-4020-92E8-768429B038DF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690189817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300" b="1" dirty="0">
                <a:solidFill>
                  <a:srgbClr val="FF9900"/>
                </a:solidFill>
              </a:rPr>
              <a:t>Cantique pour la Fête de l’entrée au Temple</a:t>
            </a:r>
            <a:endParaRPr lang="ar-SA" sz="33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54078703"/>
              </p:ext>
            </p:extLst>
          </p:nvPr>
        </p:nvGraphicFramePr>
        <p:xfrm>
          <a:off x="95250" y="519523"/>
          <a:ext cx="9085263" cy="436863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082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Saint Siméon le prêtre servait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Écritures, il traduisait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"Et Vierge enfante" lurent ses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Siméon, surpris, doutait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Béni soit le Seigneur Emmanuel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Poussière et cendre nous étions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nous redonne Vie éternelle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il L'a vu, Saint Siméon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Créateur, le Dieu de Vie naîtra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Vierge pure sanctifiée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Roi de Paix, tu porteras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L'Enfant divin, tu vas bercer"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Alors à Siméon, l'Esprit Saint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"Et tu ne verras pas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Avant de voir le Christ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Dieu vivant qui a pris corps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Fête de la présentation au Temple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EE3C8A7-06CF-42BE-A2B3-8DCD0F1AF8BA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46565392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569845672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Et quand fut accompli le temps prescrit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Joseph et Marie prirent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Dieu, ils L'offrent, au Temple ils prient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deux colombes leur sont vendues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jour tant attendu, l'ange avertit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Marie la Vierge étonnée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mit au monde le Saint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Celui Qui nous a rachetés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"Mes yeux voient le salut du monde" il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"Certains par Lui chuteront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L'épée transperce cœur de Marie"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Vierge écouta Saint Siméon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Au Temple, Siméon fut attiré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l'Esprit Saint, il fut conduit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L'Enfant Jésus, il a porté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Sa Lumière l'a ébloui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Fête de la présentation au Temple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A03F582-8946-47EB-A919-6DE581E572A3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084494656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33471371"/>
              </p:ext>
            </p:extLst>
          </p:nvPr>
        </p:nvGraphicFramePr>
        <p:xfrm>
          <a:off x="1115616" y="1058800"/>
          <a:ext cx="7704856" cy="4861322"/>
        </p:xfrm>
        <a:graphic>
          <a:graphicData uri="http://schemas.openxmlformats.org/drawingml/2006/table">
            <a:tbl>
              <a:tblPr rtl="1"/>
              <a:tblGrid>
                <a:gridCol w="77048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132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</a:t>
                      </a:r>
                      <a:r>
                        <a:rPr kumimoji="0" lang="fr-FR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Or au Temple, Anne servait, jeûnait, priait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D'âge avancé, Anne éblouie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Vit la Lumière, le Roi de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Afse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eqoun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epiervei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Fête de la présentation au Temple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27D40E6-AA1C-4A96-959F-36762E8069B6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5142082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1751396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L'encens sélectionné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ta virginité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S'est élevé là-haut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Vers le Trône du Père.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البخور المختار،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الذي </a:t>
                      </a:r>
                      <a:r>
                        <a:rPr lang="ar-AE" sz="3200" dirty="0" err="1">
                          <a:solidFill>
                            <a:schemeClr val="bg1"/>
                          </a:solidFill>
                        </a:rPr>
                        <a:t>لبتوليتك</a:t>
                      </a: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صعد إلي،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كرسي الآب.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pi`c;oinofi etcwtp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tepar;eni`a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afsenaf `e`pswi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Pi`;ronoc `m`Viwt.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0803905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عيد دخول المسيح الهيكل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534730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عيد دخول المسيح الهيكل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C30F3A4-68D8-4A61-924F-7EA76B3BA3E8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73551719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53187348"/>
              </p:ext>
            </p:extLst>
          </p:nvPr>
        </p:nvGraphicFramePr>
        <p:xfrm>
          <a:off x="179512" y="546377"/>
          <a:ext cx="8784976" cy="4370280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7136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رفع الإنسان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الترابي واحياه بالإيمان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لمن وعد سمعان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واتم الوعد له وأوفاه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ذاك الكاهن القديس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يخدم في قبة التقديس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شيخ تقى وحبر نفيس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كما وصفه انجيل الله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ذكر في الأنبياء الأولين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العذراء تحبل بجنين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هو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بيقين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الله معنا تفسير معناه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سمعان أحد السبعين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مترجمي التوراة للغة اليونانيين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قرأ فيها العذراء تحبل بجنين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فغرق في الفكر وتاه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تمجيد في عيد دخول المسيح الهيكل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دخول المسيح الهيكل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BB466CD-0257-49FB-87B8-2E13A0F5C67C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030559310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90337015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شك وعقله تحير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هنا فكرى تغير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تروى كيف يترجم ويدبر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فأبدل اسم العذراء بالفتاة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فأوحى له الروح المعبود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أنك لا ترى الموت المحدود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يظهر ذلك المولود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بجسد بشرى وبالعين تراه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هو المسيح رب الأرباب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يولد من عذراء عقب الأحقاب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عند حلول زمانه بحساب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وعلى ذراعيك تحمله وتراه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لهذا الوعد عمر سمعان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وعاش كثيرًا من الأزمان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منتظرا ظهور الإله الديان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بتمام السر وتفسير معناه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دخول المسيح الهيكل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AB2E207-6BCB-4C65-BF04-216EFFE5EC67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90663526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09380614"/>
              </p:ext>
            </p:extLst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حان الوقت المحتم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الله لغبريال تقدم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عذراء تسمى مريم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وبشرها بحلول ابن الله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بهذه المواعيد قد كملت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ونبؤة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أشعيا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قد صدقت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مريم عذراء وقد ولدت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وأكمل لسمعان ما أوحاه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في ختام الأربعين من الأيام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لتطهير الأم بعد ميلاد الغلام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يقدم قربان زوج يمام أو حمام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كناموس موسى الموحى من الله</a:t>
                      </a:r>
                      <a:endParaRPr kumimoji="0" lang="en-C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فأتي الطفل مع ابويه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فحمله سمعان على ذراعيه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 الله الذي أوحى إليه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وأتم الوعد واوفاه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دخول المسيح الهيكل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14F3B3A-5CF0-4A55-94DB-026472CB0B1E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799468321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89606095"/>
              </p:ext>
            </p:extLst>
          </p:nvPr>
        </p:nvGraphicFramePr>
        <p:xfrm>
          <a:off x="-36512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3082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647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سمعان يا سيد الأنام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الآن اطلق عبدك بسلام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عيني أبصرتا بالتمام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خلاصك الذي أعددته يا الله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نورا لجميع الأمم والشعوب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ومجدًا لإسرائيل آل يعقوب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ولهذا الكلام المرهوب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دهش وتعجب أبواه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فباركهما سمعان باهتمام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لمريم ببيان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هذا جعل لسقوط وقيام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كثيرين في اسرائيل الذي يترجاه</a:t>
                      </a:r>
                      <a:endParaRPr kumimoji="0" lang="en-CA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وأنت سيجوز سيف في نفسك</a:t>
                      </a:r>
                      <a:endParaRPr kumimoji="0" lang="fr-FR" sz="2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تكشف افكار بني جنسك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مختارة أنت من بطن أمك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لتمام الوعد الذي به فاه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دخول المسيح الهيكل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4" action="ppaction://hlinksldjump"/>
            <a:extLst>
              <a:ext uri="{FF2B5EF4-FFF2-40B4-BE49-F238E27FC236}">
                <a16:creationId xmlns:a16="http://schemas.microsoft.com/office/drawing/2014/main" id="{9EB00913-37D7-43C4-B7E5-DEF370B22DCE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735844842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04858791"/>
              </p:ext>
            </p:extLst>
          </p:nvPr>
        </p:nvGraphicFramePr>
        <p:xfrm>
          <a:off x="-36512" y="195487"/>
          <a:ext cx="9073008" cy="4760357"/>
        </p:xfrm>
        <a:graphic>
          <a:graphicData uri="http://schemas.openxmlformats.org/drawingml/2006/table">
            <a:tbl>
              <a:tblPr rtl="1"/>
              <a:tblGrid>
                <a:gridCol w="43082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647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6144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وحنة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النبية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إبنة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فنوئيل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المتعبدة في الهيكل الزمن الطويل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شهدت معترفة بقول جليل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محدثة عن كل منتظر فداه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فرجع يوسف والعذراء والغلام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الناصرة في أمن وسلام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والصبى يتقوى وينمو في القوام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ممتلئا حكمة وعليه نعمة الله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وأما سمعان الذي رآه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الهيكل حملته يداه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فقد أدركته الوفاه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وانتقل إلى رحمة مولاه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دخول المسيح الهيكل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ACD56CA-3ED6-42D5-827C-9E1D4DC5BDEF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637734363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2458945"/>
            <a:ext cx="861856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3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DEFFE91-51F2-4FDA-ABD1-478A388D3D18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181613449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D2AC803D-06E8-4E4F-819E-A04DC1E63BB8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286237155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000" dirty="0">
                <a:solidFill>
                  <a:prstClr val="white"/>
                </a:solidFill>
              </a:rPr>
              <a:t>نصرخ قائلين : يا ربنا يسوع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i="1" dirty="0" err="1">
                <a:solidFill>
                  <a:prstClr val="white"/>
                </a:solidFill>
                <a:latin typeface="CS Avva Shenouda" pitchFamily="34" charset="0"/>
              </a:rPr>
              <a:t>إبن</a:t>
            </a:r>
            <a:r>
              <a:rPr lang="ar-EG" sz="4000" i="1" dirty="0">
                <a:solidFill>
                  <a:prstClr val="white"/>
                </a:solidFill>
                <a:latin typeface="CS Avva Shenouda" pitchFamily="34" charset="0"/>
              </a:rPr>
              <a:t> الله دخل إلى الهيكل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rtl="1"/>
            <a:r>
              <a:rPr lang="ar-EG" sz="4000">
                <a:solidFill>
                  <a:prstClr val="white"/>
                </a:solidFill>
              </a:rPr>
              <a:t>خلصنا وارحمنا.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je `w Pen¡ I=y=c 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P=,=c 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`m`V] @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i-FI" sz="28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23528" y="3057804"/>
            <a:ext cx="842493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</a:t>
            </a:r>
            <a:r>
              <a:rPr lang="fr-FR" sz="2400" b="1" i="1" dirty="0">
                <a:solidFill>
                  <a:prstClr val="white"/>
                </a:solidFill>
                <a:latin typeface="Book Antiqua" pitchFamily="18" charset="0"/>
              </a:rPr>
              <a:t>le Fils de Dieu S'est présenté au temple</a:t>
            </a:r>
          </a:p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8D5A0F1-E681-43F2-9B96-33FE4ECC3612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56CEC2F9-5B61-CCB2-0A3D-EC2498CE0982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5723646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8E612B3-1778-40E6-AE04-4F73B3706D58}"/>
              </a:ext>
            </a:extLst>
          </p:cNvPr>
          <p:cNvSpPr txBox="1"/>
          <p:nvPr/>
        </p:nvSpPr>
        <p:spPr>
          <a:xfrm>
            <a:off x="35499" y="4565176"/>
            <a:ext cx="259228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759D5D0-9BCA-E0B5-0FE7-9ACF7E0156FC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0722723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2394982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Plus noble que l’encens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L’encens des Chérubins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des Séraphins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Vierge Marie.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أفضل من بخور،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الشاروبيم،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والسيرافيم،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يا مريم العذراء.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pt-B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`Ehote pi`c;oinoufi @ </a:t>
                      </a:r>
                      <a:br>
                        <a:rPr lang="pt-B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Ni,eroubim @ </a:t>
                      </a:r>
                      <a:br>
                        <a:rPr lang="pt-B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Niceravim @ </a:t>
                      </a:r>
                      <a:br>
                        <a:rPr lang="pt-B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 }par;enoc.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5542378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3BBC43-345F-09F8-2ACE-326B63ECC6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7C20C67-6AA4-AEBB-69DC-2C505C1EB8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584300D-E9AA-BA24-DA02-284631ECFCD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F9D82A6-C336-9092-5034-FBCFFBEC0D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6018311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chants pour la Fête de l’annonciation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3" y="357504"/>
            <a:ext cx="881034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Fête de l’Annonciation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273920" y="2790096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4738416" y="2790096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2000" b="1" dirty="0">
                <a:solidFill>
                  <a:prstClr val="white"/>
                </a:solidFill>
                <a:latin typeface="Book Antiqua" pitchFamily="18" charset="0"/>
              </a:rPr>
              <a:t>عيد البشارة المجيد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3347864" y="2139702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3347864" y="3848730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0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0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3163019830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1977684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703341147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108379470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69276139"/>
      </p:ext>
    </p:extLst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091053640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409920436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98061720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548965009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99951872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9644183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au nouveau ciel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le Père a créé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En fit lieu de repos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Son Fils bien-aimé.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السلام للسماء الجديدة،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التي صنعها الآب،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وجعلها موضع راحة،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لابنه الحبيب.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]ve `mberi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;y`eta `Viwt ;amioc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af,ac `nouma `nemton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`mPefsyri `mMenrit.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3806611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711072943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928496439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854442211"/>
      </p:ext>
    </p:extLst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713795295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513107019"/>
      </p:ext>
    </p:extLst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563240994"/>
      </p:ext>
    </p:extLst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979501049"/>
      </p:ext>
    </p:extLst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833598810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4221857300"/>
      </p:ext>
    </p:extLst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610599566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0604053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trône royal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Appartient à Celui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Celui Qui est porté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les anges Chérubins.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السلام للكرسي،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الملوكي،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الذي للمحمول،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على الشاروبيم.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pi`;ronoc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`mbacilikon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`mVyetoufai `mmof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hijen Ni,eroubim.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0404688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775651148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619969790"/>
      </p:ext>
    </p:extLst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8167876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786354381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154119146"/>
      </p:ext>
    </p:extLst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6810173"/>
      </p:ext>
    </p:extLst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973773530"/>
      </p:ext>
    </p:extLst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064999755"/>
      </p:ext>
    </p:extLst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046266853"/>
      </p:ext>
    </p:extLst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69900952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8137724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celle qui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nos âmes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en vérité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Fierté du genre humain.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السلام لشفيعة،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نفوسنا،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أنت بالحقيقة،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فخر جنسنا.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]`proctatyc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nen'u,y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 gar `aly;wc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 `psousou `mpengenoc.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00575448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851334179"/>
      </p:ext>
    </p:extLst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تجسد من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العذراء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065213233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821457263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36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/>
            <a:r>
              <a:rPr lang="it-IT" sz="36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3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861375440"/>
      </p:ext>
    </p:extLst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Fête de l’annonciation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62176956"/>
              </p:ext>
            </p:extLst>
          </p:nvPr>
        </p:nvGraphicFramePr>
        <p:xfrm>
          <a:off x="95250" y="519522"/>
          <a:ext cx="9085263" cy="4301577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Car tous les prophètes l'avaient prédit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Daniel, David et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Verbe Incarné, notre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J'annonce au Nom du Père, Saint est Son Nom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Auteur de toute guérison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âmes vivent par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"Un enfant nous est né", disait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"Et son pouvoir s'étend infini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Justice et Paix sont établies"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La divine Puissance est apparue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Vision que Jacob aperçut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Longtemps les peuples L'ont attendu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315726725"/>
      </p:ext>
    </p:extLst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33510232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prophète Daniel l'a annoncé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Roi de la Paix sans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Viendra au monde pour le sauver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"Le peuple qui marchait dans l'ombre noire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 vu se lever, ô victoire 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Cette lumière du Dieu de gloire"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Ô joie et allégresse car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Sauveur que Dieu nous a promis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Ouvrit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Seigneur Tu as fait grandir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joug pesant qui nous broie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Péché d'Adam, lavé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028153054"/>
      </p:ext>
    </p:extLst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83789564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L'Ange adressa Marie et salua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"Réjouis-toi Marie, ne crains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 Très-Haut te couvrira"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Dieu Puissant, Créateur de toutes choses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Vit la plus pure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lui envoie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piaggeloc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12. Paroles d'Isaïe sont accomplies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Vierge enfantera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Emmanuel, homme,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L'Inaccessible Dieu, Celui Qui Est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qui toutes choses sont créées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tes entrailles, Il sera 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955167284"/>
      </p:ext>
    </p:extLst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98349514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Le prophète Michée l'avait bien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"De toi Bethléem est sorti"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Chef d'Israël, c'est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David l'a annoncé : "Ce jour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Mon Fils et tu L'as enfanté"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tous les peuples t'ont célébrée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Et ton peuple, ô Seigneur, ne l'oublie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le protèges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Vierge Marie nous veillera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Nous croyons en Celui Qui a pris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Invisible, puissant, fort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se fit Homme, détruit la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438592866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64581532"/>
              </p:ext>
            </p:extLst>
          </p:nvPr>
        </p:nvGraphicFramePr>
        <p:xfrm>
          <a:off x="1319386" y="1168003"/>
          <a:ext cx="7285063" cy="3726005"/>
        </p:xfrm>
        <a:graphic>
          <a:graphicData uri="http://schemas.openxmlformats.org/drawingml/2006/table">
            <a:tbl>
              <a:tblPr rtl="1"/>
              <a:tblGrid>
                <a:gridCol w="72850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2600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Ô Dieu veille sur nous sans oublier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(…) le Berger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Évêques et prêtres, tous dévoués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586124355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عيد البشارة المجيد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3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عيد البشارة المجيد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61009090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5377085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intercède pour nous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pleine de grâce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Devant notre Sauveur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Seigneur Jésus-Christ.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اشفعي فينا،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يا ممتلئة نعمة،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أمام مخلصنا،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ربنا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`ejwn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;ye;meh `n`hmot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nahren Pencwtyr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Pen¡ I=y=c P=,=c.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1546048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86498906"/>
              </p:ext>
            </p:extLst>
          </p:nvPr>
        </p:nvGraphicFramePr>
        <p:xfrm>
          <a:off x="179512" y="546377"/>
          <a:ext cx="8784976" cy="4463457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64544"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أبدأ باسم الله القدوس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بادئ الأجسام محيي النفوس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ساركس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خين تي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7144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بسر وحيد الآب المكنون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 عجز عن فهمه البشريون 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تحصر أوصافه المنشئون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7144" marB="0" anchor="b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 تنبأ الأنبياء الأولون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المتقدمون والمتأخرون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بتجسد الكلمة المكنون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جلت قدرة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للذي تجلى ليعقوب فرآه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كل الأمم تنتظر لقياه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تمجيد لعيد البشارة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البشارة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221194606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91718262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حقا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أشعيا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قال في رؤياه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ولد لنا ابن واعطيناه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الرئاسة على كل براياه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خذوا بأيديكم العشرة أوتار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ورتلوا لإلهنا بالمزمار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ابينا داود البار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دانيال أخبرنا بكلام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يظهر في العالم رئيس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بعد سبعين أسبوعا بتمام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رأى الرؤيا بالعيان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رمزا لما تم وكان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البشارة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4015008273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53448332"/>
              </p:ext>
            </p:extLst>
          </p:nvPr>
        </p:nvGraphicFramePr>
        <p:xfrm>
          <a:off x="-39865" y="141480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زاد الفتية إيمانا بالإله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وبختنصر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اعترف بما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رآة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الرابع شبيه ابن الله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سبحوا ومجدوا الملك المنان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به خلص الأبوان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آدم وحواء الأولان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شاهد الآب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فلم يجد أطهر من تي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بارثينوس</a:t>
                      </a:r>
                      <a:endParaRPr kumimoji="0" lang="ar-EG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فأوفد لبشراها بي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انجليوس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صاغ لها البشرى بعد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افرحي يا مريم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سيولد منك العتيق الأيام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البشارة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829103572"/>
      </p:ext>
    </p:extLst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71769807"/>
              </p:ext>
            </p:extLst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ضابط كل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لنا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بالناسوتية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البشرية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طهر الخالق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احشاها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اختارها منذ صباها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روحه القدس ملاها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ظهر منها أحد الأقاليم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إله وإنسان باتحاد مقيم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وصارت اما لله الكريم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عنه قال الأنبياء القديسون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يطهر في صهيون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ويماثل خلقه وبه ينجون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البشارة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152292701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06145912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غبريال بلغ بشراه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للعذراء بما تلقاه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لدن الله مولاه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فسر كلام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اشعيا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العذراء تحبل من غير مثيل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وتلد ابنا يدعى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دواد اليوم ولدتك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ابني وقد ورثتك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الأمم تتعبد لك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الطغمات العلوية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والمراتب النورانية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يسجدون لذي الأبدية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البشارة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662647079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68360433"/>
              </p:ext>
            </p:extLst>
          </p:nvPr>
        </p:nvGraphicFramePr>
        <p:xfrm>
          <a:off x="35496" y="195486"/>
          <a:ext cx="8928992" cy="4482498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5266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 الشعوب صاروا مهنئين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حملت قدس القديسين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الأزلي ملجأ المؤمنين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ميخا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تنبأ بقول 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بيت لحم راعي اسرائيل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ممتدا ملكه جيلا بعد جيل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2983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بالذي تجسد ورأيناه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وكان غير محسوس فلمسناه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نسجد له في علوه سماه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الرب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الحي المعبود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ليس أحد قط يراه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البشارة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579225584"/>
      </p:ext>
    </p:extLst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68059189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19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93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وأيضًا تنبأ جميع النبيين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قديم العصور والسنين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إن الإله يظهر بشرا بيقين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تنس شعبك يا 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تدخلهم في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بؤوس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بصلاة مريم البكر العروس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رب يا متجسد لأجلنا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احفظ أنبا (…….) بطريركنا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وشريكه (…….) </a:t>
                      </a:r>
                      <a:r>
                        <a:rPr lang="ar-EG" sz="2800" dirty="0">
                          <a:solidFill>
                            <a:prstClr val="white"/>
                          </a:solidFill>
                        </a:rPr>
                        <a:t>أسقفنا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ct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عيد البشارة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753142405"/>
      </p:ext>
    </p:extLst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869672"/>
            <a:ext cx="861856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3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990607880"/>
      </p:ext>
    </p:extLst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162D2F1-220B-DC3C-72AC-DC6FB86A5E42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218234518"/>
      </p:ext>
    </p:extLst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000" dirty="0">
                <a:solidFill>
                  <a:prstClr val="white"/>
                </a:solidFill>
              </a:rPr>
              <a:t>نصرخ قائلين : يا ربنا يسوع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i="1" dirty="0">
                <a:solidFill>
                  <a:prstClr val="white"/>
                </a:solidFill>
                <a:latin typeface="CS Avva Shenouda" pitchFamily="34" charset="0"/>
              </a:rPr>
              <a:t>الذي تجسد من العذراء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rtl="1"/>
            <a:r>
              <a:rPr lang="ar-EG" sz="4000">
                <a:solidFill>
                  <a:prstClr val="white"/>
                </a:solidFill>
              </a:rPr>
              <a:t>خلصنا وارحمنا.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Vyetaf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i-FI" sz="28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39552" y="3057804"/>
            <a:ext cx="820891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</a:t>
            </a:r>
            <a:r>
              <a:rPr lang="fr-FR" sz="2800" b="1" i="1" dirty="0">
                <a:solidFill>
                  <a:prstClr val="white"/>
                </a:solidFill>
                <a:latin typeface="Book Antiqua" pitchFamily="18" charset="0"/>
              </a:rPr>
              <a:t>Qui S'est incarné de la Vierge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9EDF13A-19F8-31E6-CF22-AEEE8792694D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E96FBD5A-B981-3004-D247-F6C4A7540C2D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617139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3724600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qu'Il nous affermisse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la foi orthodoxe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qu’Il nous accorde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Pardon de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لكي يثبتنا،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في الإيمان المستقيم،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وينعم لنا،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بمغفرة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Hopwc `nteftajron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pinah] etcoutwn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 `ntefer`hmot nan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`mpi,w `ebol `nte nennobi.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4303182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8AA84C3-7834-B405-98D5-8AACCCFCFB8E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8F7D8713-7395-E1F9-DDC3-CAEED5FE3F10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5443917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FFEE4E-F194-7B49-B6CB-7C76BFF179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A43CB4C-AB6E-BD63-6BB8-5993EBDAD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F56D078-B082-4DF3-DF43-FAF6BA18544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5454BAE5-7D8B-9B4A-5C39-66DF606A76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0472296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D6B3F-4FA5-C03E-2668-853A8CB3C4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9D3036D9-4CCB-5FED-2A9F-152EBA6181AE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04E3172-4429-797B-E3DE-E49721362528}"/>
              </a:ext>
            </a:extLst>
          </p:cNvPr>
          <p:cNvSpPr/>
          <p:nvPr/>
        </p:nvSpPr>
        <p:spPr>
          <a:xfrm>
            <a:off x="82136" y="141481"/>
            <a:ext cx="895436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Jeûne de Jonas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E045642A-FEFE-8749-57A0-8DD3B1EC27D9}"/>
              </a:ext>
            </a:extLst>
          </p:cNvPr>
          <p:cNvSpPr/>
          <p:nvPr/>
        </p:nvSpPr>
        <p:spPr>
          <a:xfrm>
            <a:off x="6327810" y="1098749"/>
            <a:ext cx="2564671" cy="461665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fr-FR" sz="24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400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</a:p>
        </p:txBody>
      </p:sp>
      <p:sp>
        <p:nvSpPr>
          <p:cNvPr id="11" name="Rectangle 10">
            <a:hlinkClick r:id="rId4" action="ppaction://hlinksldjump"/>
            <a:extLst>
              <a:ext uri="{FF2B5EF4-FFF2-40B4-BE49-F238E27FC236}">
                <a16:creationId xmlns:a16="http://schemas.microsoft.com/office/drawing/2014/main" id="{9E0F7DA3-90BE-B0EB-9150-5C2FEC91D35D}"/>
              </a:ext>
            </a:extLst>
          </p:cNvPr>
          <p:cNvSpPr/>
          <p:nvPr/>
        </p:nvSpPr>
        <p:spPr>
          <a:xfrm>
            <a:off x="273920" y="2397685"/>
            <a:ext cx="4154065" cy="83099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400" dirty="0">
                <a:solidFill>
                  <a:prstClr val="white"/>
                </a:solidFill>
                <a:latin typeface="Book Antiqua" pitchFamily="18" charset="0"/>
              </a:rPr>
              <a:t>Cantique pour le jeûne de Jonas</a:t>
            </a:r>
          </a:p>
        </p:txBody>
      </p:sp>
      <p:sp>
        <p:nvSpPr>
          <p:cNvPr id="21" name="Rectangle 20">
            <a:hlinkClick r:id="rId5" action="ppaction://hlinksldjump"/>
            <a:extLst>
              <a:ext uri="{FF2B5EF4-FFF2-40B4-BE49-F238E27FC236}">
                <a16:creationId xmlns:a16="http://schemas.microsoft.com/office/drawing/2014/main" id="{E9054469-545F-8733-D0B5-9A8A53361C11}"/>
              </a:ext>
            </a:extLst>
          </p:cNvPr>
          <p:cNvSpPr/>
          <p:nvPr/>
        </p:nvSpPr>
        <p:spPr>
          <a:xfrm>
            <a:off x="4738416" y="2397685"/>
            <a:ext cx="4154065" cy="83099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3200" b="1" dirty="0">
                <a:solidFill>
                  <a:prstClr val="white"/>
                </a:solidFill>
                <a:latin typeface="Book Antiqua" pitchFamily="18" charset="0"/>
              </a:rPr>
              <a:t>مديح صوم يونان</a:t>
            </a:r>
          </a:p>
        </p:txBody>
      </p:sp>
      <p:sp>
        <p:nvSpPr>
          <p:cNvPr id="34" name="Rectangle 33">
            <a:hlinkClick r:id="rId6" action="ppaction://hlinksldjump"/>
            <a:extLst>
              <a:ext uri="{FF2B5EF4-FFF2-40B4-BE49-F238E27FC236}">
                <a16:creationId xmlns:a16="http://schemas.microsoft.com/office/drawing/2014/main" id="{480FC6E4-5EAA-B014-FFB1-76DD9F2170AE}"/>
              </a:ext>
            </a:extLst>
          </p:cNvPr>
          <p:cNvSpPr/>
          <p:nvPr/>
        </p:nvSpPr>
        <p:spPr>
          <a:xfrm>
            <a:off x="282244" y="1099613"/>
            <a:ext cx="2492414" cy="4608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35" name="Rectangle 34">
            <a:hlinkClick r:id="rId7" action="ppaction://hlinksldjump"/>
            <a:extLst>
              <a:ext uri="{FF2B5EF4-FFF2-40B4-BE49-F238E27FC236}">
                <a16:creationId xmlns:a16="http://schemas.microsoft.com/office/drawing/2014/main" id="{69E88D11-4AD3-AAFD-2042-F933E2B922FB}"/>
              </a:ext>
            </a:extLst>
          </p:cNvPr>
          <p:cNvSpPr/>
          <p:nvPr/>
        </p:nvSpPr>
        <p:spPr>
          <a:xfrm>
            <a:off x="1648772" y="4065954"/>
            <a:ext cx="5846456" cy="5400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/>
            <a:r>
              <a:rPr lang="fr-FR" sz="2400" dirty="0" err="1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wmatoc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ke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ematoc</a:t>
            </a:r>
            <a:endParaRPr lang="fr-FR" sz="2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9B2869DC-9362-6001-1A38-5E09FE8D457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Jeûne de Jonas</a:t>
            </a:r>
          </a:p>
        </p:txBody>
      </p:sp>
      <p:sp>
        <p:nvSpPr>
          <p:cNvPr id="2" name="Rectangle 1">
            <a:hlinkClick r:id="rId8" action="ppaction://hlinksldjump"/>
            <a:extLst>
              <a:ext uri="{FF2B5EF4-FFF2-40B4-BE49-F238E27FC236}">
                <a16:creationId xmlns:a16="http://schemas.microsoft.com/office/drawing/2014/main" id="{2C53F221-9031-8FE8-D5CD-3ABBB991CE3F}"/>
              </a:ext>
            </a:extLst>
          </p:cNvPr>
          <p:cNvSpPr/>
          <p:nvPr/>
        </p:nvSpPr>
        <p:spPr>
          <a:xfrm>
            <a:off x="3001011" y="1098725"/>
            <a:ext cx="3100446" cy="461665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fr-FR" sz="2400" dirty="0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pt-BR" sz="2400" dirty="0">
                <a:solidFill>
                  <a:prstClr val="white"/>
                </a:solidFill>
                <a:latin typeface="CS Avva Shenouda" pitchFamily="34" charset="0"/>
              </a:rPr>
              <a:t>wna pi`provytyc</a:t>
            </a:r>
          </a:p>
        </p:txBody>
      </p:sp>
    </p:spTree>
    <p:extLst>
      <p:ext uri="{BB962C8B-B14F-4D97-AF65-F5344CB8AC3E}">
        <p14:creationId xmlns:p14="http://schemas.microsoft.com/office/powerpoint/2010/main" val="106516853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86BDB5-8748-2002-D243-F6DEE87DC6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9E99C12D-DF0E-A691-AA3E-1A95E0117FAB}"/>
              </a:ext>
            </a:extLst>
          </p:cNvPr>
          <p:cNvSpPr/>
          <p:nvPr/>
        </p:nvSpPr>
        <p:spPr>
          <a:xfrm>
            <a:off x="0" y="2041270"/>
            <a:ext cx="9144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D4D40F7-6D48-900A-71A2-3217503DFE38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Jeûne de Jonas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DF7F076-077A-F795-51C7-27F61F767F2A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EED1A92-2CAC-7900-859C-FB90C5F89FCF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59379CF-516C-222A-B5DD-21EF98AB1F85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70815333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D8E74-AC8B-33C1-82E0-A4E7BB2E63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F38A3D52-8F34-46B6-4A08-9DBA6A69C812}"/>
              </a:ext>
            </a:extLst>
          </p:cNvPr>
          <p:cNvSpPr/>
          <p:nvPr/>
        </p:nvSpPr>
        <p:spPr>
          <a:xfrm>
            <a:off x="4734018" y="258203"/>
            <a:ext cx="4016285" cy="26391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</a:t>
            </a:r>
            <a:r>
              <a:rPr lang="ar-EG" sz="4050" dirty="0">
                <a:solidFill>
                  <a:prstClr val="white"/>
                </a:solidFill>
              </a:rPr>
              <a:t>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</a:t>
            </a:r>
            <a:r>
              <a:rPr lang="ar-EG" sz="4050" dirty="0">
                <a:solidFill>
                  <a:prstClr val="white"/>
                </a:solidFill>
              </a:rPr>
              <a:t>،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</a:t>
            </a:r>
            <a:r>
              <a:rPr lang="ar-EG" sz="4050" dirty="0">
                <a:solidFill>
                  <a:prstClr val="white"/>
                </a:solidFill>
              </a:rPr>
              <a:t>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</a:t>
            </a:r>
            <a:r>
              <a:rPr lang="ar-EG" sz="4050" dirty="0">
                <a:solidFill>
                  <a:prstClr val="white"/>
                </a:solidFill>
              </a:rPr>
              <a:t>،</a:t>
            </a:r>
            <a:r>
              <a:rPr lang="fr-FR" sz="4050" dirty="0">
                <a:solidFill>
                  <a:prstClr val="white"/>
                </a:solidFill>
              </a:rPr>
              <a:t> </a:t>
            </a:r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AD17CF9-9CE3-4083-0897-8C03604E1F60}"/>
              </a:ext>
            </a:extLst>
          </p:cNvPr>
          <p:cNvSpPr/>
          <p:nvPr/>
        </p:nvSpPr>
        <p:spPr>
          <a:xfrm>
            <a:off x="393697" y="263313"/>
            <a:ext cx="4178303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000" dirty="0">
                <a:solidFill>
                  <a:prstClr val="white"/>
                </a:solidFill>
                <a:latin typeface="CS Avva Shenouda" panose="020B7200000000000000" pitchFamily="34" charset="0"/>
              </a:rPr>
              <a:t>¿ `</a:t>
            </a:r>
            <a:r>
              <a:rPr lang="pt-BR" sz="30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000" dirty="0">
                <a:solidFill>
                  <a:prstClr val="white"/>
                </a:solidFill>
                <a:latin typeface="CS Avva Shenouda" pitchFamily="34" charset="0"/>
              </a:rPr>
              <a:t>=l =a=l. @ =a=l =a=l @ Iwna qen `;neji</a:t>
            </a:r>
            <a:br>
              <a:rPr lang="pt-BR" sz="3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0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</a:t>
            </a:r>
            <a:br>
              <a:rPr lang="pt-BR" sz="3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000" dirty="0">
                <a:solidFill>
                  <a:prstClr val="white"/>
                </a:solidFill>
                <a:latin typeface="CS Avva Shenouda" pitchFamily="34" charset="0"/>
              </a:rPr>
              <a:t>`nsomt `n`ehoou.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A06D350-67B9-5B0B-95C5-89D6E86E9D1A}"/>
              </a:ext>
            </a:extLst>
          </p:cNvPr>
          <p:cNvSpPr/>
          <p:nvPr/>
        </p:nvSpPr>
        <p:spPr>
          <a:xfrm>
            <a:off x="1" y="2966630"/>
            <a:ext cx="9143999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</a:t>
            </a:r>
            <a:b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E5B1C2F-0F96-F96C-F72D-C27866E852C5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2DF4D98-3554-0B97-0B6F-1AFA8E9903A7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4AB071C-D9D0-7EF9-078F-8293D1FFD1AB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32726778"/>
      </p:ext>
    </p:extLst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FC7A33-962E-FC07-EF9F-47E01B0781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C47834A-C042-C7F3-F59B-614FA4F3B231}"/>
              </a:ext>
            </a:extLst>
          </p:cNvPr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في جميع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قديسيه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259CB47-51ED-0C15-B98D-F581979B884D}"/>
              </a:ext>
            </a:extLst>
          </p:cNvPr>
          <p:cNvSpPr/>
          <p:nvPr/>
        </p:nvSpPr>
        <p:spPr>
          <a:xfrm>
            <a:off x="323528" y="249492"/>
            <a:ext cx="46800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`e`V] qen ny=e=;=u tyrou</a:t>
            </a:r>
            <a:b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`ntaf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BF04BFA-C22B-3691-B991-BF003B13F2EB}"/>
              </a:ext>
            </a:extLst>
          </p:cNvPr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 Dieu en son sanctuaire.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0B36DB2-F892-A6EB-D0AA-EA9509247EBC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00E3C4B-2BAC-C710-B62D-3794B6D47F5A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3F6001E-E962-06A0-368B-EE9DB3E6016A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45100037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EE613-6CBC-15F3-28F3-032C59A30B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EBFDF44-3485-B6A0-4587-ACD04ADB22E8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1935B7B-9571-13EA-9727-3D88BC86EF02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4F025F-0680-E4B2-66A6-897179B7254F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6FB1F9F-9EB1-2D42-00E0-664F6945C4DB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487C0C0-F794-5CBF-99FD-85362F519B51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2236BDE-9DDC-016E-5E80-AA034DEC96A9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65645418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F033E8-F734-175B-B568-52AB0DB2B5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04C5254-33FD-006D-1365-548BFEEE1D84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في جلد قوته.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BDD41E2-49B3-4CC7-C736-A3E0779C14A8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pitajro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tefjom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148B6AA-3A47-F6DE-8496-4EA44C36030E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au firmament de sa puissance.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C574BCD-3668-80EE-E431-C4659737E279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30C3883-C872-B200-A602-16D6BE574762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C0D15F2-4A03-ECD2-6C1C-603503706ED5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57902487"/>
      </p:ext>
    </p:extLst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F89E99-9A7C-56D3-7CF5-DB9B42C454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BFC0298-B2A5-902E-5D93-E1724D6D87C7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75B89FF-7386-56D3-247A-4C993315D661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AF3C13F-2187-E881-7A48-536DFACE42C3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AF92539-1C03-0EBE-F93F-8D37D873DF24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9E40745-5619-2C92-E2CC-5A1E2515F7DF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9EE6EB0-2087-B22C-5DF2-E812E9BDC718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91573027"/>
      </p:ext>
    </p:extLst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060651-2759-74FE-29F9-9BB850134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CF98217-B6C5-C2EE-87D0-D5C7E800D3FC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على مقدرته.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05C7FB-101D-55B8-2DBB-CCD211C73CC4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e`hryi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tefmetjwri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657B09D-026D-4C85-E652-E5609D8351E2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ses œuvres de vaillance.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8433D49-6734-F5EA-4A53-7A20F87FFCA8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CDA9B96-72A2-19D5-2183-A0A680D5F544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90FB75C-099E-6A5F-FABF-A565360103ED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4434381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 rtl="1"/>
            <a:r>
              <a:rPr lang="ar-EG" sz="3600" dirty="0">
                <a:solidFill>
                  <a:prstClr val="white"/>
                </a:solidFill>
              </a:rPr>
              <a:t>اِفْرَحِي يَا طَقْسَ </a:t>
            </a:r>
            <a:r>
              <a:rPr lang="ar-EG" sz="3600" dirty="0" err="1">
                <a:solidFill>
                  <a:prstClr val="white"/>
                </a:solidFill>
              </a:rPr>
              <a:t>ٱلْمَلَائِكَةِ</a:t>
            </a:r>
            <a:r>
              <a:rPr lang="ar-EG" sz="3600" dirty="0">
                <a:solidFill>
                  <a:prstClr val="white"/>
                </a:solidFill>
              </a:rPr>
              <a:t>، </a:t>
            </a:r>
            <a:endParaRPr lang="fr-FR" sz="3600" dirty="0">
              <a:solidFill>
                <a:prstClr val="white"/>
              </a:solidFill>
            </a:endParaRPr>
          </a:p>
          <a:p>
            <a:pPr lvl="0" algn="just" rtl="1"/>
            <a:r>
              <a:rPr lang="ar-EG" sz="3600" dirty="0">
                <a:solidFill>
                  <a:prstClr val="white"/>
                </a:solidFill>
              </a:rPr>
              <a:t>اِفْرَحِي يَا شَفِيعَتَنَا </a:t>
            </a:r>
            <a:endParaRPr lang="fr-FR" sz="3600" dirty="0">
              <a:solidFill>
                <a:prstClr val="white"/>
              </a:solidFill>
            </a:endParaRPr>
          </a:p>
          <a:p>
            <a:pPr lvl="0" algn="just" rtl="1"/>
            <a:r>
              <a:rPr lang="ar-EG" sz="3600" dirty="0">
                <a:solidFill>
                  <a:prstClr val="white"/>
                </a:solidFill>
              </a:rPr>
              <a:t>عِنْدَ </a:t>
            </a:r>
            <a:r>
              <a:rPr lang="ar-EG" sz="3600" dirty="0" err="1">
                <a:solidFill>
                  <a:prstClr val="white"/>
                </a:solidFill>
              </a:rPr>
              <a:t>ٱلْآبِ</a:t>
            </a:r>
            <a:r>
              <a:rPr lang="ar-EG" sz="3600" dirty="0">
                <a:solidFill>
                  <a:prstClr val="white"/>
                </a:solidFill>
              </a:rPr>
              <a:t> إِلٰهِنَا، </a:t>
            </a:r>
            <a:endParaRPr lang="fr-FR" sz="3600" dirty="0">
              <a:solidFill>
                <a:prstClr val="white"/>
              </a:solidFill>
            </a:endParaRPr>
          </a:p>
          <a:p>
            <a:pPr lvl="0" algn="just" rtl="1"/>
            <a:r>
              <a:rPr lang="ar-EG" sz="3600" dirty="0">
                <a:solidFill>
                  <a:prstClr val="white"/>
                </a:solidFill>
              </a:rPr>
              <a:t>وَنُعَظِّمُكِ.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yetaxic</a:t>
            </a:r>
            <a:b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naggelon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,ere ;y`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proctaci`a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Patri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ton :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eon</a:t>
            </a:r>
            <a:b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ce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megalinomen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7504" y="2868781"/>
            <a:ext cx="8914022" cy="19697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Réjouis-toi ô rang des anges, </a:t>
            </a:r>
          </a:p>
          <a:p>
            <a:pPr lvl="0"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réjouis-toi notre médiatrice </a:t>
            </a:r>
          </a:p>
          <a:p>
            <a:pPr lvl="0"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auprès du Père notre Dieu, </a:t>
            </a:r>
          </a:p>
          <a:p>
            <a:pPr lvl="0"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et nous t’exaltons</a:t>
            </a: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.</a:t>
            </a:r>
            <a:endParaRPr kumimoji="0" lang="fr-FR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E9245DB-C3F6-643D-2495-EA4D7BECFB8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09377662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2880024"/>
              </p:ext>
            </p:extLst>
          </p:nvPr>
        </p:nvGraphicFramePr>
        <p:xfrm>
          <a:off x="147860" y="152669"/>
          <a:ext cx="8848280" cy="457200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les intercessions 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la Mère de Dieu, Sainte Marie</a:t>
                      </a:r>
                      <a:b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Seigneur, accorde-nous</a:t>
                      </a:r>
                      <a:b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rémission de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بشفاعات،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والدة الإله القديسة مريم،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يا رب انعم لنا،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بمغفرة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Hiten ni`precbi`a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};e`otokoc =e=;=u Mari`a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`P¡ `ari`hmot nan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`mpi,w `ebol `nte nennobi.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1208375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3D8BFF-D27F-83C9-9412-5780B72FC6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D0E6933-AAA7-556E-3BCE-D57E5E17707E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86A0D48-C55D-1421-6263-84DBE0D32677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125599-3B9A-F43F-A3AB-C7DB8B7886D1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47386C3-4BDD-E400-CA32-3DA5EE176CD2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C536F88-63FB-0568-67D3-FFF7DC6CAE0D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9C75E29-018D-95F5-0BC7-CC4BF8ACBE43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29904789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377837-6E24-CAAC-D8F3-93873286B2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ACEAD2E-5483-33CB-5D1A-2F99C046B5EB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ككثرة عظمته.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541492-A28E-A97D-7569-AFD973FD0A5C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kata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p`asai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tefmetnis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4994A26-3F24-5162-0877-226DFA7AC69C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toute sa grandeur.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32A68FF-49D9-4B25-9C98-A77A682EB66E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ABBA675-DCA9-C1B7-0F77-E76F0437C763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BD653DA-46EF-8AF1-0242-CF35A4E3557E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06309722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61EB1-8E3B-86F1-683D-E0F04F13D9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2808059-0BF3-5A59-3F9D-B8B481D75593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47F57BD-DF7B-EEB1-51E3-4784EFBF8E52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52AB8AC-18B3-1EDF-DCBA-4098C6C6B1E7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BB19FDF-AF6A-BDFF-FE38-EB9C51C948D4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5C21B68-D1B9-EAE5-881A-DAD413718EE5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685FAE3-D973-E72C-94F3-576DD2953DF0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02940006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D0FD75-AEDD-133B-BC6A-31CEB179D0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D79DD63-1297-2C23-EFEA-56DAE064E480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بصوت البوق.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5225AC7-F92A-B489-3040-6B704264A568}"/>
              </a:ext>
            </a:extLst>
          </p:cNvPr>
          <p:cNvSpPr/>
          <p:nvPr/>
        </p:nvSpPr>
        <p:spPr>
          <a:xfrm>
            <a:off x="323528" y="249492"/>
            <a:ext cx="48240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ou`cmy `ncalpiggoc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CE667DF-4701-292A-6AC9-9B460CDB2AE1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l’éclat du cor.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579BD1A-429D-EE03-D657-58B0C5D1CAD0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CC6ECB5-F206-C3B2-D952-5B151660AAD3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A2030C8-391A-B207-5ABB-01E6EB7B418D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51513940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0EC006-6F06-4720-A3F3-1541905658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5F468FD-3D97-6B62-DEB7-109946730694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4615B9C-7C8E-4EC5-C76A-195D321D4289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FD30958-ED56-7052-7089-3D6BB934D7D3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ADE02EC-A70F-408C-38F1-84186735552A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74615C2-1C4F-32BA-AD51-7055C0DB4C77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345F9D2-6674-B5F2-D714-0B8122E99FEA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48795960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6D7959-BCC4-8FA8-BE1F-E99AA6286C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053C7C-22E4-9054-5C44-8726523F6639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بمزمار وقيثار.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9EE14DD-4C85-1692-EC1C-65888C8DB4D4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ou'altyrion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ouku;ara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B69801E-4187-C9F2-C217-2A840FA34C6B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harpe et la cithare.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B806D2A-CC96-631E-C9F3-2709CEA62FB2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DD9F727-BB67-493B-08CC-F2B48B9D6758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9CBB1EF-CEA2-305C-BD66-E0C24FC74C1D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04332836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0803FE-8C0D-3C55-0FFE-9B1E1124A3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C481A10-B84C-FD0A-5A12-BFF7E4C5656C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7AE4865-9C58-908F-DFD4-568DDA1F4A14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78984D6-5284-211D-4492-80BF427E20EF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C5C3D18-F639-FC50-C7FC-7562870DE77C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06E0091-82A8-E77D-DB0C-9E82358A6542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D0B15ED-0735-388D-1924-05BA7E15F28E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64390867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7D944F-4E73-1B0D-CFA0-29A3F39965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05B6E13-16B5-5304-33F7-723AA34C692A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بدفوف وصفوف.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DF8CC2C-767F-88E7-7320-F142B2831B24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hankemkem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han,oroc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B26BB3-EEA7-D5C2-BEB8-FA2C436B4A0F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danse et le tambour.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1432732-8D13-26A0-F89F-CF1DBD3B07D2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FA381F1-BC38-784C-1573-DB055926216E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4F7DB00-6C4A-5C27-5ADC-BEAC0D6033D8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90935829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38522E-6C66-AB18-7BE6-598B89CB00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B49B10E-60D0-01E0-ED46-7FEC71A9FB6B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981D8C8-A04D-C371-5D7A-3D2265F4CE4F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2E57A76-0CD2-8B44-5449-5FC27A9EA81D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11E76D6-09C1-A742-EFD7-221503201396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A25BB2D-FDCA-1240-EACC-37B041DCC823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914D315-5EF5-7BC5-6FC5-7AB1B71F48F9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33700640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CB9FAB-B81A-813C-D886-8D7702C70F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FCC6399-5E6A-9CE6-F912-AC34976B4775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بأوتار وأرغن.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411FA1-C655-222F-D1B9-2BF8E7F234B8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hankap nem ouorganon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ABE074E-22EA-3E77-D7A2-7A7B8E50D648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cordes et les flûtes.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A2E3738-5FDD-E3AC-A931-61118D1CFFBC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F3B48D4-4165-6DF8-EDEC-0FFE7AE0162F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A1C0194-6E68-EB6E-7815-C42231B26CB9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600916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418354"/>
            <a:ext cx="9144000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5400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5400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Hymne qui se prie avant 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`Ari`precbeuin 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et/ou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`Pouro</a:t>
            </a:r>
            <a:b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</a:b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Après le Synaxaire et à la Communion après le Ps.150 à la Divine Liturgie</a:t>
            </a: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sng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Pour La Sainte Vierge Marie</a:t>
            </a:r>
            <a:endParaRPr kumimoji="0" lang="fr-FR" sz="20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AB580D56-8703-6E0A-7659-5C1D5831836F}"/>
              </a:ext>
            </a:extLst>
          </p:cNvPr>
          <p:cNvSpPr/>
          <p:nvPr/>
        </p:nvSpPr>
        <p:spPr>
          <a:xfrm>
            <a:off x="3852188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DDB4C2EE-3735-5E4D-F210-90A876B6CD72}"/>
              </a:ext>
            </a:extLst>
          </p:cNvPr>
          <p:cNvSpPr/>
          <p:nvPr/>
        </p:nvSpPr>
        <p:spPr>
          <a:xfrm>
            <a:off x="5727073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D7D75C02-E609-7457-9ACD-FD588A8B0216}"/>
              </a:ext>
            </a:extLst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A003CB07-202F-ED99-4D08-A8F5AE6D3100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8" name="Rectangle 17">
            <a:hlinkClick r:id="rId7" action="ppaction://hlinksldjump"/>
            <a:extLst>
              <a:ext uri="{FF2B5EF4-FFF2-40B4-BE49-F238E27FC236}">
                <a16:creationId xmlns:a16="http://schemas.microsoft.com/office/drawing/2014/main" id="{5B69EB8F-93DC-57D3-11EF-D6D7CE7739C7}"/>
              </a:ext>
            </a:extLst>
          </p:cNvPr>
          <p:cNvSpPr/>
          <p:nvPr/>
        </p:nvSpPr>
        <p:spPr>
          <a:xfrm>
            <a:off x="2159512" y="3595119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nok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0" name="Rectangle 19">
            <a:hlinkClick r:id="rId8" action="ppaction://hlinksldjump"/>
            <a:extLst>
              <a:ext uri="{FF2B5EF4-FFF2-40B4-BE49-F238E27FC236}">
                <a16:creationId xmlns:a16="http://schemas.microsoft.com/office/drawing/2014/main" id="{C233879F-19F7-41CE-4133-DEEC03534160}"/>
              </a:ext>
            </a:extLst>
          </p:cNvPr>
          <p:cNvSpPr/>
          <p:nvPr/>
        </p:nvSpPr>
        <p:spPr>
          <a:xfrm>
            <a:off x="3297688" y="3595119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1" name="Rectangle 20">
            <a:hlinkClick r:id="rId9" action="ppaction://hlinksldjump"/>
            <a:extLst>
              <a:ext uri="{FF2B5EF4-FFF2-40B4-BE49-F238E27FC236}">
                <a16:creationId xmlns:a16="http://schemas.microsoft.com/office/drawing/2014/main" id="{F704244A-5BC9-AB62-56EC-871FB05B1F3D}"/>
              </a:ext>
            </a:extLst>
          </p:cNvPr>
          <p:cNvSpPr/>
          <p:nvPr/>
        </p:nvSpPr>
        <p:spPr>
          <a:xfrm>
            <a:off x="7409" y="4233036"/>
            <a:ext cx="105073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2" name="Rectangle 21">
            <a:hlinkClick r:id="rId10" action="ppaction://hlinksldjump"/>
            <a:extLst>
              <a:ext uri="{FF2B5EF4-FFF2-40B4-BE49-F238E27FC236}">
                <a16:creationId xmlns:a16="http://schemas.microsoft.com/office/drawing/2014/main" id="{74E61665-61D4-CEA3-4AB7-E1C64AFF88F3}"/>
              </a:ext>
            </a:extLst>
          </p:cNvPr>
          <p:cNvSpPr/>
          <p:nvPr/>
        </p:nvSpPr>
        <p:spPr>
          <a:xfrm>
            <a:off x="2409351" y="4235972"/>
            <a:ext cx="1350529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3" name="Rectangle 22">
            <a:hlinkClick r:id="rId11" action="ppaction://hlinksldjump"/>
            <a:extLst>
              <a:ext uri="{FF2B5EF4-FFF2-40B4-BE49-F238E27FC236}">
                <a16:creationId xmlns:a16="http://schemas.microsoft.com/office/drawing/2014/main" id="{03EEDB7B-BC43-8EDA-7DB0-555FFABECF36}"/>
              </a:ext>
            </a:extLst>
          </p:cNvPr>
          <p:cNvSpPr/>
          <p:nvPr/>
        </p:nvSpPr>
        <p:spPr>
          <a:xfrm>
            <a:off x="1146534" y="4234714"/>
            <a:ext cx="117282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4" name="Rectangle 23">
            <a:hlinkClick r:id="rId12" action="ppaction://hlinksldjump"/>
            <a:extLst>
              <a:ext uri="{FF2B5EF4-FFF2-40B4-BE49-F238E27FC236}">
                <a16:creationId xmlns:a16="http://schemas.microsoft.com/office/drawing/2014/main" id="{3DB252D2-C607-D042-405A-1E9BC696A8CC}"/>
              </a:ext>
            </a:extLst>
          </p:cNvPr>
          <p:cNvSpPr/>
          <p:nvPr/>
        </p:nvSpPr>
        <p:spPr>
          <a:xfrm>
            <a:off x="4853264" y="3600543"/>
            <a:ext cx="12079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%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5" name="Rectangle 24">
            <a:hlinkClick r:id="rId13" action="ppaction://hlinksldjump"/>
            <a:extLst>
              <a:ext uri="{FF2B5EF4-FFF2-40B4-BE49-F238E27FC236}">
                <a16:creationId xmlns:a16="http://schemas.microsoft.com/office/drawing/2014/main" id="{AB35A9B6-6F9D-74C8-3961-4E1058ED621E}"/>
              </a:ext>
            </a:extLst>
          </p:cNvPr>
          <p:cNvSpPr/>
          <p:nvPr/>
        </p:nvSpPr>
        <p:spPr>
          <a:xfrm>
            <a:off x="6152282" y="3595119"/>
            <a:ext cx="173929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7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6" name="Rectangle 25">
            <a:hlinkClick r:id="rId14" action="ppaction://hlinksldjump"/>
            <a:extLst>
              <a:ext uri="{FF2B5EF4-FFF2-40B4-BE49-F238E27FC236}">
                <a16:creationId xmlns:a16="http://schemas.microsoft.com/office/drawing/2014/main" id="{5EE32EFF-FF05-9A2F-A33E-8D47963DFCC9}"/>
              </a:ext>
            </a:extLst>
          </p:cNvPr>
          <p:cNvSpPr/>
          <p:nvPr/>
        </p:nvSpPr>
        <p:spPr>
          <a:xfrm>
            <a:off x="7982698" y="3599244"/>
            <a:ext cx="102323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700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1700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2643199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B1F6D4-BF23-3DE2-4120-C2947EC7E7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9ED9B06-42F2-73BB-59C1-2AE2C2AB8E86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0F5F9C6-4AA2-259C-BE72-43A2A9FAEC7A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41EF777-D713-E95B-80FB-AADE6C6B2F68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C275625-9396-1F68-B5C3-E294F1A4539C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FAAE71F-503F-5AF8-3DB1-D466BE118F70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3DDBDB9-BE1D-7515-0F23-4D4336ABEE80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3018402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20D35-7DDE-4BAD-37F0-A7D2ECA5E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208FA35-AE0B-0025-87A9-E47CCFEC6D40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حسنة الصوت.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15C2E00-5CDF-91C1-B66B-8A1544F39664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hankumbalon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enece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tou`cmy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8EF3CE-DF84-16C5-0C13-0586DBFE2DA2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sonores.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BEC855C-57AE-6FA6-A46D-D4704612A6D5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E905D15-30E1-F28A-CCDC-687F368BAFDB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4DBABE3-1A18-727E-42B0-8919012E31DB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23358789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210A28-C5E3-C7C9-440C-90CA35BE2A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3405114-148A-A8D2-822E-45F55821E9C1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402DDA2-1606-1D59-5402-DCA46583D168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C79ED13-73E7-348B-D59C-15B38B19654E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4FF24C8-4F6F-C901-9B3D-3FE27C632149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49740AE-2B01-A45F-97AC-4C975C4C8E6C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79EABC6-16F3-CEB8-6C51-AB58ED0C7B1C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9078922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95326-E836-4B98-061C-90CE3B8A57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F44F554-EC1D-3282-0B9C-F39ECE765207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التهليل.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1897142-77BB-6944-DC4E-ECE3B80BA787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hankumbalon `nte oueslylou`i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FEC3D6D-C249-4444-8804-8D993ABA66A7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triomphantes. Alléluia.</a:t>
            </a:r>
          </a:p>
        </p:txBody>
      </p:sp>
      <p:sp>
        <p:nvSpPr>
          <p:cNvPr id="10" name="Rectangle 9">
            <a:hlinkClick r:id="rId2" action="ppaction://hlinksldjump"/>
            <a:extLst>
              <a:ext uri="{FF2B5EF4-FFF2-40B4-BE49-F238E27FC236}">
                <a16:creationId xmlns:a16="http://schemas.microsoft.com/office/drawing/2014/main" id="{C6B112B4-1B0F-9001-5522-70D325023D36}"/>
              </a:ext>
            </a:extLst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Retour Vers « Louez Dieu –</a:t>
            </a:r>
            <a:r>
              <a:rPr kumimoji="0" lang="ar-EG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 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»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6C522A5C-93B6-8EB4-E327-5DA94BF0A50D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5CBA909-CA47-A3C9-04F0-754B9E11B0E8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4" action="ppaction://hlinksldjump"/>
            <a:extLst>
              <a:ext uri="{FF2B5EF4-FFF2-40B4-BE49-F238E27FC236}">
                <a16:creationId xmlns:a16="http://schemas.microsoft.com/office/drawing/2014/main" id="{4618CF23-7E73-1CD2-6331-08884B80FC60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87357568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E5483A-2427-32F8-CFDD-70E72463E1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C440B35-AE94-DE3E-B55B-6D604F1936B0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86DA34F-9DFB-5F96-2E01-B88C0EECD766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D91EBD-08BC-D92C-6013-CEA2CE536FEE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B54BFA6-8F93-FBCD-ACC8-D24D3E9A295C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949A4B4-51BC-35B3-A175-7D196057617F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31327BC-CD67-39CD-C41D-72C2B1503C61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13018909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5365D3-F388-EA8C-0DC0-34DEEB1C5A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916F978-4831-023B-014A-83636974D6FA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كل نسمة فلتسبح اسم الرب إلهنا.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24FBD8-9724-9C08-C606-58207A52AF2F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Nifi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niben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marou`cmou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tyrou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e`Vran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`m`P¡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5F96A3C-BF82-727A-A6FC-C24A54450F5A}"/>
              </a:ext>
            </a:extLst>
          </p:cNvPr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Que tout ce qui respire loue le Nom du Seigneur notre Dieu.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F55E27F-FD56-07DB-CBB2-A4E90EBBE9C8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3C43F35-45EE-1FCC-4514-602B8AC8C083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7932545-C61F-E310-847C-5A73883F1DE1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33694187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7667B4-4A80-8727-18B8-4FB75A8AEE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B1DF71D-274E-EE14-ABD6-FA8B5F08C4FF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EA94E6-D2F3-58DC-524E-1E91EF4D3F11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DB898E8-9F8D-8197-8D04-C7C4F927286F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2E580F9-1334-DDD0-360B-09E7BA498832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F1C6437-ABE8-9474-8ECF-CAE759BBE922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963674B-AE1D-50F2-B1D1-2969EC794CAC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979634326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3D5C83-D3DE-668D-469B-726293AA4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C5034BA-8CFB-6BEA-70FE-4DD378521B39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للآب والأبن والروح القدس.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7F4BE5E-E4AA-8815-B068-9DF9920C31C0}"/>
              </a:ext>
            </a:extLst>
          </p:cNvPr>
          <p:cNvSpPr/>
          <p:nvPr/>
        </p:nvSpPr>
        <p:spPr>
          <a:xfrm>
            <a:off x="323528" y="249492"/>
            <a:ext cx="482453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Doxa Patri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6ED51E2-4FC1-AC71-E08F-959E7DD7EE92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Gloire au Père et au Fils et au Saint-Esprit.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65A05BF-F6F7-462F-F3CE-D694E3922D20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DCBBD36-B58B-1E7D-D3C6-CAC0408FC9F9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4EB74B1-4BDD-F591-D963-8358A76F3335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69822835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89B58A-0F7D-C08F-AE95-9716D049F4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D7F9BE8-EA4F-2368-80C4-CAAB3938178C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8EB15D7-10A5-BF40-0511-C7241724AF1B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3B84FF8-D8B4-5CBE-EE0D-CAB78C0577D0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EBB2C22-C2A0-76AA-A3A4-6D9525420406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50BDB6F-CC57-7E72-FA3A-20CC555DA243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86D4577-5E5E-CA3F-F754-9DE9ED6DFEEB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74143999"/>
      </p:ext>
    </p:extLst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481650-6188-777F-62EF-83666E5667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B39AB78-4576-0B81-1807-16A6FC66E627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الآن وكل أوان وإلى دهر الدهور آمين.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9A23080-91FE-FC4E-072D-D0AD4A5D731B}"/>
              </a:ext>
            </a:extLst>
          </p:cNvPr>
          <p:cNvSpPr/>
          <p:nvPr/>
        </p:nvSpPr>
        <p:spPr>
          <a:xfrm>
            <a:off x="323528" y="249492"/>
            <a:ext cx="4716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 nun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ictouc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E2445D-8540-48C0-BB2B-BD2EF41CCCA3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Maintenant et toujours et dans les siècles des siècles.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75596EB-D5E3-E3DE-4337-9A80BAB9B6C2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4843A15-46A7-87E8-92A2-A4E383378A67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7C4EFDC-A910-F33D-E9DC-4FE6EAA6A450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6388680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هذه العذراء نالت اليوم كرامة هذه العروس نالت اليوم مجد، هذه الملتحفة بأطراف </a:t>
            </a:r>
            <a:r>
              <a:rPr lang="ar-EG" sz="3600" dirty="0" err="1">
                <a:solidFill>
                  <a:prstClr val="white"/>
                </a:solidFill>
              </a:rPr>
              <a:t>موشاة</a:t>
            </a:r>
            <a:r>
              <a:rPr lang="ar-EG" sz="3600" dirty="0">
                <a:solidFill>
                  <a:prstClr val="white"/>
                </a:solidFill>
              </a:rPr>
              <a:t> بالذهب مزينة بأنواع كثيرة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2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8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800" dirty="0">
                <a:solidFill>
                  <a:prstClr val="white"/>
                </a:solidFill>
                <a:latin typeface="CS Avva Shenouda" pitchFamily="34" charset="0"/>
              </a:rPr>
              <a:t>tai par;enoc [i `noutai`o `mvoou @ `a tai selet [i `nou`wou `mvoou @ ;ai etjolh qen han `sta] `nieb `nnoub @ eccelcwl qen ou;o `nry].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507854"/>
            <a:ext cx="9144000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600" b="1" dirty="0">
                <a:solidFill>
                  <a:prstClr val="white"/>
                </a:solidFill>
                <a:latin typeface="Book Antiqua" pitchFamily="18" charset="0"/>
              </a:rPr>
              <a:t>Cette vierge a reçu ce jour de l’honneur cette vierge a reçu ce jour de la gloire celle-ci qui porte des vêtements tissés d’or décorés de beaucoup de couleurs.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ED218D39-F888-A4D2-C6AC-A463359DDAC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443EE52-EF10-CC00-B4F9-CE764D94A03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0705170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B68288-7547-C5E0-7EE7-BEBF58AA71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F5A9BC6-532E-8E56-717D-E29992686C51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14AA507-7C24-AC94-138B-44B34480910E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5616EA3-A919-8B35-72C7-E975DA9FCFEF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B7E0DA8-98EA-3676-2355-18DA68D5605B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51339CD-0FD7-8058-8E9C-3E9545203785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92111EB-F712-BE3D-25CF-9436FB5737A6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8065939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886A65-42B5-062A-AA3B-4A6B0B2BCA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21EE395-71EF-85A8-2723-FF3DA9E49594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056A9A9-9A96-B794-801D-54D7B565DCC0}"/>
              </a:ext>
            </a:extLst>
          </p:cNvPr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`A=l @ =a=l. Doxa ci `o :eoc `ymwn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DE113EB-1941-7791-E3A1-D51F3D26B165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46320F7-F529-683A-81EE-BD934505E948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5BBC4DA-7D3C-0D30-6CC6-C3405936AA4F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9E13B92-A37F-7DB3-D938-6B46918C2CDD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77521953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FADFC1-F46D-8B2F-1FC3-532C3C83CD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48C4681-8E2B-6550-3CC4-1802DAA9B656}"/>
              </a:ext>
            </a:extLst>
          </p:cNvPr>
          <p:cNvSpPr/>
          <p:nvPr/>
        </p:nvSpPr>
        <p:spPr>
          <a:xfrm>
            <a:off x="5004048" y="258203"/>
            <a:ext cx="3746255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50" dirty="0">
                <a:solidFill>
                  <a:prstClr val="white"/>
                </a:solidFill>
              </a:rPr>
              <a:t>يونان في بطن الحوت كمثال، المسيح في القبر ثلاثة أيام.</a:t>
            </a:r>
            <a:endParaRPr lang="ar-EG" sz="405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022069A-131E-471C-B619-0F439027032F}"/>
              </a:ext>
            </a:extLst>
          </p:cNvPr>
          <p:cNvSpPr/>
          <p:nvPr/>
        </p:nvSpPr>
        <p:spPr>
          <a:xfrm>
            <a:off x="393697" y="263313"/>
            <a:ext cx="444833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/>
            <a:r>
              <a:rPr lang="pt-BR" sz="33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7BA667F-8CB9-7514-BCB5-5AE9262DF970}"/>
              </a:ext>
            </a:extLst>
          </p:cNvPr>
          <p:cNvSpPr/>
          <p:nvPr/>
        </p:nvSpPr>
        <p:spPr>
          <a:xfrm>
            <a:off x="872589" y="3029901"/>
            <a:ext cx="739882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3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AB7D592-60CA-BC48-C648-BC1163A510A9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C62ADDD-07C6-3EAE-1D72-98ECE92D19D9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5B85388-E124-2E20-6826-A37D0FE2F0CD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38379870"/>
      </p:ext>
    </p:extLst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FA63C2-1667-3420-9641-8974C50387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38834BA-4C94-AB75-33A2-956B651A1295}"/>
              </a:ext>
            </a:extLst>
          </p:cNvPr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b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AE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اسمعنا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وارحمنا.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66D5C48-182E-F206-7F61-62BD804033ED}"/>
              </a:ext>
            </a:extLst>
          </p:cNvPr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`A=l @ =a=l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va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i-FI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cwtem `eron ouoh nai nan.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CEE2D08-991F-6EB3-8352-DCAE85EDCF68}"/>
              </a:ext>
            </a:extLst>
          </p:cNvPr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Dieu. Alléluia. Jésus Christ le Fils de Dieu, écoute-nous et aie pitié de nous.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4246DD8-31A4-1E9D-40B4-B97F7CF580A2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B50D4F-4519-EF78-2480-9235EE8AC4C1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88228CC-F92B-A947-BFC5-CAFC6745B3B5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06439750"/>
      </p:ext>
    </p:extLst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046B3B-6895-0C03-B9E2-D241269F13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C8DA3C3-326E-9C94-E6B3-E19655CD82BE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A12EC22-5F12-7E2B-EFF2-3E6834178C66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imairwmi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485CEE5-2E6F-EAAB-578E-4C80E42C737C}"/>
              </a:ext>
            </a:extLst>
          </p:cNvPr>
          <p:cNvSpPr txBox="1"/>
          <p:nvPr/>
        </p:nvSpPr>
        <p:spPr>
          <a:xfrm>
            <a:off x="0" y="4472417"/>
            <a:ext cx="205172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F7E0A18-7756-B7A2-C865-36DFA46988BD}"/>
              </a:ext>
            </a:extLst>
          </p:cNvPr>
          <p:cNvSpPr/>
          <p:nvPr/>
        </p:nvSpPr>
        <p:spPr>
          <a:xfrm>
            <a:off x="0" y="2110085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fr-FR" sz="54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5400" dirty="0">
                <a:solidFill>
                  <a:prstClr val="white"/>
                </a:solidFill>
                <a:latin typeface="CS Avva Shenouda" pitchFamily="34" charset="0"/>
              </a:rPr>
              <a:t>imairwmi</a:t>
            </a:r>
            <a:endParaRPr kumimoji="0" lang="fr-FR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4357B05-2533-AD2B-BBD5-6C4474A0019F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Jeûne de Jonas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3842336"/>
      </p:ext>
    </p:extLst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62C78D-5815-372A-6076-35967CB12E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8E83AB2-6FE3-2CF3-B036-F16D49C4001E}"/>
              </a:ext>
            </a:extLst>
          </p:cNvPr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يا محب البشر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الصالح، سيدي يسوع أسألك، لا تطرحني على شمالك، مع الجداء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الخطاة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E04C36A-BCD8-D9CF-97A2-331FE5D5771C}"/>
              </a:ext>
            </a:extLst>
          </p:cNvPr>
          <p:cNvSpPr/>
          <p:nvPr/>
        </p:nvSpPr>
        <p:spPr>
          <a:xfrm>
            <a:off x="179512" y="188077"/>
            <a:ext cx="482453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imairwmi `n`aga;oc @ Pa¡ I=y=c ]]ho `erok @ `mperhit caja[y `mmok @ nem nibaempi `nrefernobi. 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68917F0-D09D-F94B-5EE3-782BED14CDF8}"/>
              </a:ext>
            </a:extLst>
          </p:cNvPr>
          <p:cNvSpPr/>
          <p:nvPr/>
        </p:nvSpPr>
        <p:spPr>
          <a:xfrm>
            <a:off x="251520" y="2715766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L’ami du genre humain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Seigneur Jésus, je T’implore,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ne me rejette pas à ta gauche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avec les chèvres et les pécheurs.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8A62D7F-4CA4-31F0-5C52-FF216329D88F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AE04460-9ABC-2FE6-C881-34232BE5FD6C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imairwmi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11A18A4-AC20-61EB-232F-E0873E3D662B}"/>
              </a:ext>
            </a:extLst>
          </p:cNvPr>
          <p:cNvSpPr txBox="1"/>
          <p:nvPr/>
        </p:nvSpPr>
        <p:spPr>
          <a:xfrm>
            <a:off x="0" y="4472417"/>
            <a:ext cx="205172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732795978"/>
      </p:ext>
    </p:extLst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8380C-526D-9C89-A0E4-F8BEC79A07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C18AC96-4F1D-ED60-9260-B4DF9C7AB3B4}"/>
              </a:ext>
            </a:extLst>
          </p:cNvPr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ولا تقل لي أيضاً، "إني ما أعرفك،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إذهب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عني، أيها المعد للنار الأبدية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"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61A5B85-2A06-B7F9-49D3-CABFD6AA4C49}"/>
              </a:ext>
            </a:extLst>
          </p:cNvPr>
          <p:cNvSpPr/>
          <p:nvPr/>
        </p:nvSpPr>
        <p:spPr>
          <a:xfrm>
            <a:off x="179512" y="18807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Oude on `mperjoc nyi @ je ]cwoun `mmok an @ masenak `ebolharoi @ vyetcebtwt `mpi`,rwm </a:t>
            </a:r>
            <a:b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`n`eneh.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4501418-9BA9-93D0-3193-A1FEDA8C7639}"/>
              </a:ext>
            </a:extLst>
          </p:cNvPr>
          <p:cNvSpPr/>
          <p:nvPr/>
        </p:nvSpPr>
        <p:spPr>
          <a:xfrm>
            <a:off x="395536" y="2715766"/>
            <a:ext cx="864096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ne me dit pas 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« je ne te connais pas,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éloigne-toi de moi, toi qui 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préparé au feu éternel. »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2F875DEB-9526-C5A8-6786-C2747AEBA547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61D599CD-939D-F847-C19E-7E9A670FF452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imairwmi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8E6C6BE-7CA8-60D5-E513-A49E83B35445}"/>
              </a:ext>
            </a:extLst>
          </p:cNvPr>
          <p:cNvSpPr txBox="1"/>
          <p:nvPr/>
        </p:nvSpPr>
        <p:spPr>
          <a:xfrm>
            <a:off x="0" y="4472417"/>
            <a:ext cx="205172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529497217"/>
      </p:ext>
    </p:extLst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54C45-88AF-3C5F-24D7-E65DDC4855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15B4D3D-81CF-A0CC-D52F-93B0F8A67D33}"/>
              </a:ext>
            </a:extLst>
          </p:cNvPr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لأني أعلم بالحقيقة، إني خاطئ، وأعمالي الرديئة كلها، ظاهرة أمامك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D931994-A687-E583-E096-C9F12AB75E33}"/>
              </a:ext>
            </a:extLst>
          </p:cNvPr>
          <p:cNvSpPr/>
          <p:nvPr/>
        </p:nvSpPr>
        <p:spPr>
          <a:xfrm>
            <a:off x="179512" y="18807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}`emi gar qen oume;myi @ je `anok ourefernobi @ ouoh na`hbyou`i tyrou ethwou @ ceouwnh `ebol `mpek`m;o.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F63971B-E1F7-28D8-3BE6-34DD1450CDE5}"/>
              </a:ext>
            </a:extLst>
          </p:cNvPr>
          <p:cNvSpPr/>
          <p:nvPr/>
        </p:nvSpPr>
        <p:spPr>
          <a:xfrm>
            <a:off x="323528" y="2643758"/>
            <a:ext cx="864096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Car je sais en vérité,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que je suis pécheur,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que toutes mes œuvres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sont mauvaises et te sont visibles.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255F1342-9B31-C7F8-9050-7E67D9524BFD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D302237D-3513-7D4F-9B93-0E52D7069792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imairwmi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A7C9C98-E704-5493-7184-B05DFBE81C03}"/>
              </a:ext>
            </a:extLst>
          </p:cNvPr>
          <p:cNvSpPr txBox="1"/>
          <p:nvPr/>
        </p:nvSpPr>
        <p:spPr>
          <a:xfrm>
            <a:off x="0" y="4472417"/>
            <a:ext cx="205172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549267267"/>
      </p:ext>
    </p:extLst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48BB42-E4DC-16F4-6809-C9FA672F1B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B3D387C-DC95-7E47-2FE6-E12BE4978E1E}"/>
              </a:ext>
            </a:extLst>
          </p:cNvPr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أقول بصوت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العشار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صارخاً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قائلاً،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« اللهم اغفر لي، فإني خاطئ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.«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EB0AC6B-F004-5A60-2803-3C52D8C65D07}"/>
              </a:ext>
            </a:extLst>
          </p:cNvPr>
          <p:cNvSpPr/>
          <p:nvPr/>
        </p:nvSpPr>
        <p:spPr>
          <a:xfrm>
            <a:off x="179512" y="188077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}jw `n`t`cmy `nte pitelwnyc @ eiws `ebol eijw `mmoc @ je `V] ,w nyi `ebol @ je `anok ourefernobi.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98CC80A-F6AF-3C8F-A4C9-FCF3C1678E66}"/>
              </a:ext>
            </a:extLst>
          </p:cNvPr>
          <p:cNvSpPr/>
          <p:nvPr/>
        </p:nvSpPr>
        <p:spPr>
          <a:xfrm>
            <a:off x="323528" y="2787774"/>
            <a:ext cx="864096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Je dis comme le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publicain, en disant 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« Mon Dieu pardonne-moi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car je suis pécheur. »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E67228D6-11B6-DEA2-B0EB-D023FBE4D0E1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E1745EA8-C7BF-90E5-0603-DDCC6C9C8DAD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imairwmi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43EB09B-8EB6-8B6C-E98A-3484C646E194}"/>
              </a:ext>
            </a:extLst>
          </p:cNvPr>
          <p:cNvSpPr txBox="1"/>
          <p:nvPr/>
        </p:nvSpPr>
        <p:spPr>
          <a:xfrm>
            <a:off x="0" y="4472417"/>
            <a:ext cx="205172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137294429"/>
      </p:ext>
    </p:extLst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A72D9-0530-3A4B-164D-9E793FF5F4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7BA53C6-2708-8EEB-C888-2F240619F7CB}"/>
              </a:ext>
            </a:extLst>
          </p:cNvPr>
          <p:cNvSpPr/>
          <p:nvPr/>
        </p:nvSpPr>
        <p:spPr>
          <a:xfrm>
            <a:off x="5148064" y="157591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أخطأت أخطأت، يا ربي يسوع اغفر لي، لأنه ليس عبد بلا خطية، ولا سيد بلا مغفرة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4B279EF-1D46-564E-BCCA-46736C62D1FB}"/>
              </a:ext>
            </a:extLst>
          </p:cNvPr>
          <p:cNvSpPr/>
          <p:nvPr/>
        </p:nvSpPr>
        <p:spPr>
          <a:xfrm>
            <a:off x="179512" y="18807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Aiernobi aiernobi @ Pa¡ I=y=c ,w nyi `ebol @ je `mmon bwk `naternobi @ oude `mmon [oic `nat,w `ebol.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0FE9DF9-CA56-C98D-E6F6-7F86ABE79935}"/>
              </a:ext>
            </a:extLst>
          </p:cNvPr>
          <p:cNvSpPr/>
          <p:nvPr/>
        </p:nvSpPr>
        <p:spPr>
          <a:xfrm>
            <a:off x="251520" y="2787774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J’ai péché, j’ai péché,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Seigneur Jésus, absous-moi,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car il n’y a pas de serviteur sans péché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ni de Seigneur sans pardon.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E69F05D-27A6-2A36-EC79-F169CE99241D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D382332A-1487-6A08-49BA-FB4AB19F4B02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imairwmi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23DFC62-BCCA-2125-0AF3-92B5C6373642}"/>
              </a:ext>
            </a:extLst>
          </p:cNvPr>
          <p:cNvSpPr txBox="1"/>
          <p:nvPr/>
        </p:nvSpPr>
        <p:spPr>
          <a:xfrm>
            <a:off x="0" y="4472417"/>
            <a:ext cx="205172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83198110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داود حرك الوتر الأول من قيثارته صارخا قائلا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: قَامَتِ الْمَلِكَةُ عَنْ يَمِينِكَ أيها الملك. (مزامير ٤٤ : ١٢)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000" dirty="0">
                <a:solidFill>
                  <a:prstClr val="white"/>
                </a:solidFill>
                <a:latin typeface="CS Avva Shenouda" pitchFamily="34" charset="0"/>
              </a:rPr>
              <a:t>`A Dauid kim `mpisorp</a:t>
            </a:r>
            <a:br>
              <a:rPr lang="it-IT" sz="3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000" dirty="0">
                <a:solidFill>
                  <a:prstClr val="white"/>
                </a:solidFill>
                <a:latin typeface="CS Avva Shenouda" pitchFamily="34" charset="0"/>
              </a:rPr>
              <a:t>`nkap `nte tefku;ara efws `ebol efjw `mmoc @ je ac`ohi `eratc `nje ]ourw caou`inam `mmok `Pouro.</a:t>
            </a:r>
            <a:endParaRPr lang="fr-FR" sz="3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507854"/>
            <a:ext cx="9143999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600" b="1" dirty="0">
                <a:solidFill>
                  <a:prstClr val="white"/>
                </a:solidFill>
                <a:latin typeface="Book Antiqua" pitchFamily="18" charset="0"/>
              </a:rPr>
              <a:t>David a bougé la première corde de sa cithare en criant et en disant : À ta droite se tient la Reine ô Roi. (Ps. 44 : 12)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63AA0D0-6A9C-E3A1-7F2A-67318D6F7E9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0CC6F3F-8A15-3945-D8C0-A00D6546D0C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0421562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79746A-F162-0C93-CAD9-4FC22AFF34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E79F237-2E94-5AA1-BF60-BCB46E83F636}"/>
              </a:ext>
            </a:extLst>
          </p:cNvPr>
          <p:cNvSpPr/>
          <p:nvPr/>
        </p:nvSpPr>
        <p:spPr>
          <a:xfrm>
            <a:off x="5148064" y="5147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أعطني يا رب توبة، لكي أتوب، قبل أن يسد الموت فمي، في أبواب الجحيم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6C57E9D-A6B3-C05B-777D-D66AB5F9CCCF}"/>
              </a:ext>
            </a:extLst>
          </p:cNvPr>
          <p:cNvSpPr/>
          <p:nvPr/>
        </p:nvSpPr>
        <p:spPr>
          <a:xfrm>
            <a:off x="179512" y="81957"/>
            <a:ext cx="482453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Moi nyi `P¡</a:t>
            </a:r>
            <a:br>
              <a:rPr kumimoji="0" lang="pt-BR" sz="3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pt-BR" sz="3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`noumetanoi`a @ `e`pjintaermetanoin @ `mpate `vmou ma`s;am `nrwi @ qen nipuly `nte `amen]. </a:t>
            </a:r>
            <a:endParaRPr kumimoji="0" lang="fr-FR" sz="3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D76A286-6DBA-82F7-A375-2AF5CA09724D}"/>
              </a:ext>
            </a:extLst>
          </p:cNvPr>
          <p:cNvSpPr/>
          <p:nvPr/>
        </p:nvSpPr>
        <p:spPr>
          <a:xfrm>
            <a:off x="251520" y="2772092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Donne-moi Seigneur un repentir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afin que je fasse pénitence,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avant que la mort ne me ferme la bouche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en arrivant aux portes de l’enfer.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E0B344A1-37EC-FE66-F2DD-26CAF4763302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E2C0E113-9910-5E5A-3C09-7657C851C1F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imairwmi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BE6F2B6-7D71-1DCF-2CA2-E7BACE5C9169}"/>
              </a:ext>
            </a:extLst>
          </p:cNvPr>
          <p:cNvSpPr txBox="1"/>
          <p:nvPr/>
        </p:nvSpPr>
        <p:spPr>
          <a:xfrm>
            <a:off x="0" y="4472417"/>
            <a:ext cx="205172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613300038"/>
      </p:ext>
    </p:extLst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F8B477-8ECB-2663-AC15-61F72D504F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77D0E3A-A9D4-6A77-09B8-95DA4AE31BFB}"/>
              </a:ext>
            </a:extLst>
          </p:cNvPr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وأعطي أيضاً جواباً، عن كل ما فعلته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 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القاضي العادل يسوع، هو يُدينَني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5626897-D5FE-E3FD-F571-B0A974C3838C}"/>
              </a:ext>
            </a:extLst>
          </p:cNvPr>
          <p:cNvSpPr/>
          <p:nvPr/>
        </p:nvSpPr>
        <p:spPr>
          <a:xfrm>
            <a:off x="179512" y="188078"/>
            <a:ext cx="482453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Ouoh on `nta]logoc @ qa nai tyrou etaiaitou @ pi`krityc `mmyi I=y=c @ `N;of e;na]hap `eroi. 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D90C249-031D-5809-5FDB-47CF5A6D6522}"/>
              </a:ext>
            </a:extLst>
          </p:cNvPr>
          <p:cNvSpPr/>
          <p:nvPr/>
        </p:nvSpPr>
        <p:spPr>
          <a:xfrm>
            <a:off x="251520" y="2715766"/>
            <a:ext cx="864096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donne-moi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une réponse à mes actes.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Le juste juge;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me juge.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10B2BA8B-878E-6105-D96C-E1D0E80B883B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8A4C8EC-7D7C-7C6A-47E9-2C35879EE3A7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imairwmi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A0A51CA-F6D9-EE2A-318F-15BA886B84E2}"/>
              </a:ext>
            </a:extLst>
          </p:cNvPr>
          <p:cNvSpPr txBox="1"/>
          <p:nvPr/>
        </p:nvSpPr>
        <p:spPr>
          <a:xfrm>
            <a:off x="0" y="4472417"/>
            <a:ext cx="205172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46715807"/>
      </p:ext>
    </p:extLst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26FAC1-9A53-5E26-CEDD-8146F095C1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0BB7E3E-DD38-F454-18FE-C60F54C27B50}"/>
              </a:ext>
            </a:extLst>
          </p:cNvPr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رؤوف هو مخلصي، يترأف على شعبه، كصالح ومحب البشر، ارحمنا كعظيم رحمتك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26DB661-42AF-57AC-C8D3-1CCF422372F8}"/>
              </a:ext>
            </a:extLst>
          </p:cNvPr>
          <p:cNvSpPr/>
          <p:nvPr/>
        </p:nvSpPr>
        <p:spPr>
          <a:xfrm>
            <a:off x="179512" y="188077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Ourefsenhyt pe Pacwtyr @ ef`esenhyt qa peflaoc @ hwc `aga;oc ouoh `mmairwmi @ nai nan kata peknis] `nnai.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BC3FD0E-65C3-0C4C-B09F-CA26774970A9}"/>
              </a:ext>
            </a:extLst>
          </p:cNvPr>
          <p:cNvSpPr/>
          <p:nvPr/>
        </p:nvSpPr>
        <p:spPr>
          <a:xfrm>
            <a:off x="395536" y="2715766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Sauveur est miséricordieux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compatissant pour son peuple.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Ô bon ami du genre humain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aie pitié de nous selon ta grande miséricorde.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5664D37-E18F-7E0F-E961-545BAF1F5EB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A613DB2-86FE-F36C-B698-75ABBAA692E6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imairwmi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F7CDE52-DCFA-5E72-0B20-DCC963E9F2B8}"/>
              </a:ext>
            </a:extLst>
          </p:cNvPr>
          <p:cNvSpPr txBox="1"/>
          <p:nvPr/>
        </p:nvSpPr>
        <p:spPr>
          <a:xfrm>
            <a:off x="0" y="4472417"/>
            <a:ext cx="205172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4229392175"/>
      </p:ext>
    </p:extLst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D510CE-45CE-DA13-4769-1B3C1C979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E9723DF3-9A26-FBB5-2365-5B4465214734}"/>
              </a:ext>
            </a:extLst>
          </p:cNvPr>
          <p:cNvSpPr/>
          <p:nvPr/>
        </p:nvSpPr>
        <p:spPr>
          <a:xfrm>
            <a:off x="0" y="2110085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lang="fr-FR" sz="5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5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kumimoji="0" lang="fr-FR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7E5AFAA-7189-633C-4CC6-817D4ACD200E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09CA003-1F44-A69F-C9DD-2E6F66CC4B4A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088F8CB-FE67-3F45-2FAD-E411D1104B52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71F60FC-0FC1-FE91-CAF0-C4AF63ED1BF7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Jeûne de Jonas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5886106"/>
      </p:ext>
    </p:extLst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437AB3-FF35-00C7-252F-A726AA9759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CA68DB4-FC8D-7B20-5A30-C3C65F982A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3033680"/>
              </p:ext>
            </p:extLst>
          </p:nvPr>
        </p:nvGraphicFramePr>
        <p:xfrm>
          <a:off x="170118" y="101512"/>
          <a:ext cx="8803764" cy="469473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I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wna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pi`provytyc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naf,y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neji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mpikytoc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nsomt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(=g) `n`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ehoou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somt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ejwrh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kata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pikwc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mPencwtyr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يونان النبي، كان في بطن الحوت، ثلاثة أيام وثلاث ليال، كدفن مخلصنا.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Jonas, le prophète,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dans le ventre de la baleine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trois jours et trois nuits,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tel l’ensevelissement de notre.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2B89204-5035-2382-3DB5-19F8E3F460D6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A5ECCD5-F79A-F00C-BFB8-9000E835870A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FA7B275B-7464-A514-A578-4F5C93FBED7C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78549226"/>
      </p:ext>
    </p:extLst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342C89-E886-0BC5-25E8-7706DFD6B2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6D1BEF80-A356-7EED-74A6-1C294869E7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4297533"/>
              </p:ext>
            </p:extLst>
          </p:nvPr>
        </p:nvGraphicFramePr>
        <p:xfrm>
          <a:off x="170118" y="101513"/>
          <a:ext cx="8803764" cy="450751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87726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Afouwrp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`V} @ sa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nirwmi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Nineu`y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afhiwis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nwou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kata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pefcaji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auermetanoin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أرسله الرب الإله، إلي رجال نينوى، فكرز لهم كقوله، فتابوا.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2773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87099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Seigneur Dieu l’a envoyé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aux gens de Ninive.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leur prêcha par ses paroles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ils se sont repentis.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ED82D49-3C18-29B8-5A86-9B4A14DD8609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6E0BB4-0A19-A169-7BA9-6BB9F199BA02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E26FCCE9-E4DB-BCE0-D63E-EE8A6EC03771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31511091"/>
      </p:ext>
    </p:extLst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D4834-D984-C684-3879-7B5C253C13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A19D24A-CDD0-8EC8-BFE0-42814DA0F3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9334344"/>
              </p:ext>
            </p:extLst>
          </p:nvPr>
        </p:nvGraphicFramePr>
        <p:xfrm>
          <a:off x="170118" y="101513"/>
          <a:ext cx="8803764" cy="450751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87726">
                <a:tc>
                  <a:txBody>
                    <a:bodyPr/>
                    <a:lstStyle/>
                    <a:p>
                      <a:pPr algn="just"/>
                      <a:r>
                        <a:rPr lang="pt-B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`Csomt `n`ehoou nem somt `n`ejwrh @ qen han`slyl nem hannycti`a @ nem ninakhi nem niermwou`i @ nihala] nem nitebnwou`i.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ثلاثة أيام وثلاث ليال، بصلوات وأصوام، مع </a:t>
                      </a:r>
                      <a:r>
                        <a:rPr lang="ar-AE" sz="36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التمخض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والدموع، وهكذا الطيور والبهائم.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2773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87099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Trois jours et trois nuits,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avec des prières et des jeûnes,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avec douleurs et larmes,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les oiseaux et les bêtes.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A06EE6D-594E-2C9F-93AE-974984291E78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91F7B10-75B4-5C52-161C-B4B4A693AA57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6458ED2-D5C0-7AC6-F8DF-E15C12CB47B5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6672908"/>
      </p:ext>
    </p:extLst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4509F-66CB-9315-4636-3E672B56E4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84BC5A1-44C1-3216-C6B8-35A6440BD7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0832596"/>
              </p:ext>
            </p:extLst>
          </p:nvPr>
        </p:nvGraphicFramePr>
        <p:xfrm>
          <a:off x="170118" y="101513"/>
          <a:ext cx="8803764" cy="448826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87726">
                <a:tc>
                  <a:txBody>
                    <a:bodyPr/>
                    <a:lstStyle/>
                    <a:p>
                      <a:pPr algn="just"/>
                      <a:r>
                        <a:rPr lang="pt-B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Afswp `erof `ntoumetanoi`a @ `nje `V] ouoh afnai nwou @ af`wli `mpefjwnt `ebol harwou @ af,a nounobi nwou `ebol.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فقبل الله، توبتهم ورحمهم، ورفع غضبه عنهم، وغفر لهم خطاياهم.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2773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87099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 a reçu leur repentir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 prit pitié d’eux.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a éloigné d’eux sa colère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leur a pardonné leurs péchés.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7863D04-D25F-02C8-30E5-5FEEC38F5730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04419F-88EB-95DF-3EF8-01B8AFF841C6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2D5D04D-BDF8-ECFD-7FBA-27146F905216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98210065"/>
      </p:ext>
    </p:extLst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48961E-76F8-2318-CEEA-19E2D2B60B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B20F5C6-9F25-FDA7-44EB-0FFB7D54D7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4855715"/>
              </p:ext>
            </p:extLst>
          </p:nvPr>
        </p:nvGraphicFramePr>
        <p:xfrm>
          <a:off x="170118" y="101513"/>
          <a:ext cx="8803764" cy="434665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06903">
                <a:tc>
                  <a:txBody>
                    <a:bodyPr/>
                    <a:lstStyle/>
                    <a:p>
                      <a:pPr algn="just"/>
                      <a:r>
                        <a:rPr lang="pt-B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Tentwbh `mmok `w Pinayt @ `ariou`i neman qa nirefernobi @ `m`vry] `nniremNineu`y @ nai nan kata peknis] `nnai.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نطلب إليك أيها الرحوم، أن تصنع معنا نحن </a:t>
                      </a:r>
                      <a:r>
                        <a:rPr lang="ar-AE" sz="3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الخطاة</a:t>
                      </a:r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مثل أهل نينوى، وارحمنا كعظيم رحمتك.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25331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810211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te supplions ô miséricordieux,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faire de nous les pécheurs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 au peuple de Ninive ;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aie pitié de nous selon Ta grande miséricorde.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EB4E100-3967-0E6E-72CA-DE9136366713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21DBC25-2692-C3E0-D84D-13792598FB4F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DE9C664-5F96-9686-4CF4-0F35720E31B0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02320767"/>
      </p:ext>
    </p:extLst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EB35DA-A58A-75B6-479E-E0EA8B4D60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B6E03D57-0147-1B2B-0198-DB0157B4DD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6393375"/>
              </p:ext>
            </p:extLst>
          </p:nvPr>
        </p:nvGraphicFramePr>
        <p:xfrm>
          <a:off x="170118" y="101513"/>
          <a:ext cx="8803764" cy="448826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87726">
                <a:tc>
                  <a:txBody>
                    <a:bodyPr/>
                    <a:lstStyle/>
                    <a:p>
                      <a:pPr algn="just"/>
                      <a:r>
                        <a:rPr lang="pt-B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`N;ok ouNou] `nnayt @ pimys `nnai `nrefsenhyt @ ouoh Piref`wou`nhyt @ Pimairwmi `n`aga;oc.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لأنك أنت إله رحوم، كثير الرحمة، متحنن وطويل الأناة، محب البشر الصالح.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2773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87099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tu es un Dieu miséricordieux,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riche en bonté, compatissant,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lent à la colère,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ami du genre humain.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9FE0B37-B97E-9381-6056-F11EEE73825F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02A58D8-A1FC-720A-2CAB-4EC407D13717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2BC3925-B28E-C7B5-3D03-D9F6753BD93D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982670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وحرك الوتر الثاني من قيثارته صارخا قائلا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  <a:r>
              <a:rPr lang="ar-EG" sz="3600" dirty="0">
                <a:solidFill>
                  <a:prstClr val="white"/>
                </a:solidFill>
              </a:rPr>
              <a:t>: اِسْمَعِي يَا ابْنَتِي وَانْظُرِي وَمِيلِي سَمَعَكِ، وَانْسِي شَعْبَكِ وَبَيْتَ أَبِيكِ. (مزامير ٤٤ : ١٣)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3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2800" dirty="0">
                <a:solidFill>
                  <a:prstClr val="white"/>
                </a:solidFill>
                <a:latin typeface="CS Avva Shenouda" pitchFamily="34" charset="0"/>
              </a:rPr>
              <a:t>Afkim `epimah `cnau (=b) `nkap `nte tefku;ara efws `ebol efjw `mmoc @ je cwtem taseri `anau rek pemasj `ari`pwbs `mpelaoc nem `pyi tyrf `nte peiwt.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583344"/>
            <a:ext cx="9144000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600" b="1" dirty="0">
                <a:solidFill>
                  <a:prstClr val="white"/>
                </a:solidFill>
                <a:latin typeface="Book Antiqua" pitchFamily="18" charset="0"/>
              </a:rPr>
              <a:t>Et il a bougé la deuxième corde de sa cithare en criant et en disant : Écoute, ma fille, regarde et incline l’oreille, oublie ton peuple et la maison de ton père. (Ps. 44 : 13)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0C51A95-6D5D-4619-0088-24F75D2126E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E433DAD-6A88-C15B-3984-6DDF28CC7609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8474733"/>
      </p:ext>
    </p:extLst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B4B120-A216-5D7C-ACE9-B3278EE114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D2472D4E-3818-DCA3-8CB5-0994A0327A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9574947"/>
              </p:ext>
            </p:extLst>
          </p:nvPr>
        </p:nvGraphicFramePr>
        <p:xfrm>
          <a:off x="170118" y="101513"/>
          <a:ext cx="8803764" cy="47167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663460">
                <a:tc>
                  <a:txBody>
                    <a:bodyPr/>
                    <a:lstStyle/>
                    <a:p>
                      <a:pPr algn="just"/>
                      <a:r>
                        <a:rPr lang="pt-B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`,ouws `m`vmou an `mpirefernobi @ `m`vry] `ntefkotf ouoh `ntefwnq @ sopten `erok ouoh nai nan @ ,w nan `ebol `nnennobi.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لأنك لا تشاء موت الخاطئ، مثل أن يرجع ويحيا</a:t>
                      </a:r>
                      <a:r>
                        <a:rPr lang="fr-FR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36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إقبلنا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إليك وارحمنا، واغفر لنا خطايانا.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22707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72303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tu ne désires pas la mort du pécheur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autant qu’il ne revienne et qu’il ne vive.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Reçois-nous, aie pitié de nous,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pardonne-nous nos péchés.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803AD19-E2BE-B7DE-D4D4-F87F758176F0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6AB06EE-E332-D5FE-17D5-5BFA3E217288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E548E0C0-B54B-9045-44C5-3ED4F3E3891F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63097781"/>
      </p:ext>
    </p:extLst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EB8181-A6EB-412E-2C26-CDA80890FE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1AC4F5CA-7F35-F710-BBFD-41FADE51C4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0418451"/>
              </p:ext>
            </p:extLst>
          </p:nvPr>
        </p:nvGraphicFramePr>
        <p:xfrm>
          <a:off x="170118" y="101513"/>
          <a:ext cx="8803764" cy="444673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06903">
                <a:tc>
                  <a:txBody>
                    <a:bodyPr/>
                    <a:lstStyle/>
                    <a:p>
                      <a:pPr algn="just"/>
                      <a:r>
                        <a:rPr lang="pt-B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`m`P¡ `e`hryi `ejwn @ `w pirefhiwis `nte niremNineu`y @ Iwna pi`provytyc @ `ntef,a nennobi nan `ebol.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أطلب من الرب عنا، أيها </a:t>
                      </a:r>
                      <a:r>
                        <a:rPr lang="ar-AE" sz="36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الكاروز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لأهل نينوى، يونان النبي، ليغفر لنا خطايانا.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25331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810211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Seigneur pour nous,</a:t>
                      </a:r>
                      <a:b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prédicateur du peuple de Ninive,</a:t>
                      </a:r>
                      <a:b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Jonas le prophète,</a:t>
                      </a:r>
                      <a:b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9C47B2E-E12F-6FED-28AD-C0836AF7B535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915D7A6-9F41-148D-13D6-418BC5D76C67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D24D07E1-C1B9-4DC8-6F41-DDFD93FE1744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Jeûne de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36171121"/>
      </p:ext>
    </p:extLst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DF4260-DFD3-A98C-75E0-7895B3C10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2703350-ABF6-A947-2BF9-F9EA9B031953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Jeûne de Jonas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DB099EE-4C2D-4C8D-F654-BB473D2DA426}"/>
              </a:ext>
            </a:extLst>
          </p:cNvPr>
          <p:cNvSpPr/>
          <p:nvPr/>
        </p:nvSpPr>
        <p:spPr>
          <a:xfrm>
            <a:off x="0" y="2269612"/>
            <a:ext cx="91439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le Jeûne de Jonas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1C1F332-5DC4-9E0E-C6F5-695447D9F06C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A9B821C-8D3D-39A8-BF03-947DCFEBE2BE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le Jeûne de Jonas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2F8ED2F-7FAA-5CD1-6FBD-D2A495A52C69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308016326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F1FD04-4583-7B45-8F8B-123603BC50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>
            <a:extLst>
              <a:ext uri="{FF2B5EF4-FFF2-40B4-BE49-F238E27FC236}">
                <a16:creationId xmlns:a16="http://schemas.microsoft.com/office/drawing/2014/main" id="{AAA4440B-9F84-4FAE-4E74-6BFE48F0FB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le Jeûne de Jonas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61FC15DD-A98E-9F78-E3A0-0A7734B7B90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3982167F-23E1-D22C-446C-EE6353E2A168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95250" y="519523"/>
          <a:ext cx="9085263" cy="4313768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534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Repens-toi de tes fautes avant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Vivant, tu peux te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damnation sera le sort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meurent dans le péché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Pitié, pitié, Mon Dieu je T'en supplie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Plains ma faiblesse, écoute-moi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Pardonne-moi, pécheur impie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Pitié pour ceux qui crient vers Toi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l'humble repentir de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comme un doux parfum d'encens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le parfum qu'avait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Pécheresse aux pieds du Christ, pleurant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Confesse-toi, éclaire-toi, ô frère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Espère en Dieu car Il pardonne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Retourne vers Dieu notre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Paix, Lui seul te la redonne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B5E8E78E-C32C-43CF-870F-44475D383FE3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6BDC5CD-EB8F-1D1E-CA2D-261F5F605FD7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le Jeûne de Jonas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A5DFDB8F-9CD2-B519-4934-205AC59FD80B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574925405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E6D5AB-CD8B-21D3-D0E9-1A79891E45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>
            <a:extLst>
              <a:ext uri="{FF2B5EF4-FFF2-40B4-BE49-F238E27FC236}">
                <a16:creationId xmlns:a16="http://schemas.microsoft.com/office/drawing/2014/main" id="{6039C567-1102-B149-66CF-66576C162ED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0747E648-FF4D-336A-F660-DD1DD2C6FB11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Dieu d'Amour, de Compassion nous aime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l'âme, Il les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Son pardon, Amour suprême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Ramène à Lui tous les contrits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Vie, Dieu Tout-Puissant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"Je ne souhaite pas la Mort"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ramener tous à la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sur une croix est mort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La fin viendra comme un voleur,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Nul ne connaît le jour ni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bien fournies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Suivez l'Époux dans Sa demeure"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"Venez à Moi, tous ceux qui sont chargés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Je vous donnerai Ma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Prenez sur vous Mon joug léger"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Tu portes nos méfaits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4DBF1CF-3C19-D3E3-16FF-65C2F4FE4A91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282D74F-31AB-84AC-D523-1138CE03CDA5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le Jeûne de Jonas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8EFC1D6-B9C9-57BB-5F53-05A98C3ABCF2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069617600"/>
      </p:ext>
    </p:extLst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391605-3460-298A-A223-A5CCF50497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>
            <a:extLst>
              <a:ext uri="{FF2B5EF4-FFF2-40B4-BE49-F238E27FC236}">
                <a16:creationId xmlns:a16="http://schemas.microsoft.com/office/drawing/2014/main" id="{865D77F3-0266-720B-4851-141783F87FE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E3F6F9E-B812-3904-FDE8-4514512F8805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Et tous les miséricordieux,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Leurs clairs visages lumineux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 qui suivent le Pasteur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Rayons solaires autour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 monde est la tempête qui fait rage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vagues folles, nos passions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L'or et l'argent sont des mirages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de Jésus, suivons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tous les justes, les miséricordieux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Bénis, joyeux, récompensés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Trouveront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Pécheurs, aux flammes, condamnés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Pécheur, c'est ton destin perdu, ta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Trésor enfoui, de vers rongé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Ta lampe éteinte, l'œil terni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L’enfer embrase l'insensé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7C7DABF-ADF8-E4DC-FCB8-79AE64FD1306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3D3109F-ED3A-610C-2024-F345E037BB5B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le Jeûne de Jonas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EC1D90D-6F71-4813-E598-CD6D8BD92A68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94109393"/>
      </p:ext>
    </p:extLst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454E1B-111A-0E29-238E-2680FF69A0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>
            <a:extLst>
              <a:ext uri="{FF2B5EF4-FFF2-40B4-BE49-F238E27FC236}">
                <a16:creationId xmlns:a16="http://schemas.microsoft.com/office/drawing/2014/main" id="{FD995A90-9909-E113-780B-6D01C685D5C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737ED3BB-B177-F2DB-F5F9-CB95F01551D7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Jésus recherche Sa brebis perdue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 prodigue qui revient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se réjouit, Seigneur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Brebis, retourne chez les Tiens</a:t>
                      </a: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Tu négligeas la loi d'amour,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bas instincts, tu as suivi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t'appelle, n'aie pas peur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est inquiet pour Sa brebis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Tu n'es qu'un étranger sur cette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pour entrer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Juge de tout l'Univers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Devant Lui, nous serons traduits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Priez sans cesse, avec ferveur et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comme la Cananéenne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Sans vous lasser, portez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exaucée, la joie fut sienne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E00FEBF-21FF-85F8-EC70-ECD065A0786E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AB9C050-1148-4B2F-F31A-EEE35911ED3B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le Jeûne de Jonas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B8742CE-C662-019B-208E-7A48010040CD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039143762"/>
      </p:ext>
    </p:extLst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DC1202-40DB-D1EE-5BAE-BF0A75DD1B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543C72D-7C3B-E501-3F4A-8ED5F506B3D6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Jeûne de Jonas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B5C2B49-2C3F-CEB5-81E4-46D4F5A11C46}"/>
              </a:ext>
            </a:extLst>
          </p:cNvPr>
          <p:cNvSpPr/>
          <p:nvPr/>
        </p:nvSpPr>
        <p:spPr>
          <a:xfrm>
            <a:off x="1" y="2269612"/>
            <a:ext cx="9144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مديح صوم يونان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606BE52-EEE7-214E-86DB-CC4373C3DA3F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5CCE165-3A43-04E2-233C-A6CEC72A1B62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مديح صوم يونان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56DD772-7F55-F558-D1B3-6C7EAF5D8BEE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632389714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1E7DD0-E363-C1D4-85E0-EF2F66AEFB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CF2414C3-54D5-AE9B-D0A0-2C1E9463047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B9AF8C5-6F57-6ACB-BF10-B7CDB0E424D0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79512" y="546378"/>
          <a:ext cx="8784976" cy="4131607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للنفس 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يطرد الشهوات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يغفر الزلات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ويخلص من كان تعبان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</a:t>
                      </a:r>
                      <a:r>
                        <a:rPr kumimoji="0" lang="ar-SA" sz="2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</a:t>
                      </a:r>
                      <a:r>
                        <a:rPr kumimoji="0" lang="ar-SA" sz="2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يمحى الخطية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ويزيل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الفكار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الشيطانية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لنصوم يا إخوة بطهارة ونية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صوما نقيا روحاني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طاهرا بخشوع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قد صام الرب يسوع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ذليل مع كثرة دموع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لتنالوا قوة وإيمان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المتحنن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الرحمن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لا يشاء هلاك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كلم يونان قائلا إعلان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امضي إلى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ياإنسان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Rectangle 73">
            <a:extLst>
              <a:ext uri="{FF2B5EF4-FFF2-40B4-BE49-F238E27FC236}">
                <a16:creationId xmlns:a16="http://schemas.microsoft.com/office/drawing/2014/main" id="{EBD67815-A63B-7DFD-E843-FFB18B4EF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600" b="1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مديح الصوم </a:t>
            </a:r>
            <a:r>
              <a:rPr kumimoji="0" lang="ar-SA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الصوم</a:t>
            </a:r>
            <a:r>
              <a:rPr kumimoji="0" lang="ar-SA" sz="3600" b="1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 للنفس ثبات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F70F998-E27E-3AB2-C241-687F34EB5089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A6EA25A-BDB4-5473-6456-182FA98091A2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مديح صوم يونان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EAD2E53-4A77-3AE1-B59A-146B7B5E44DE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585603689"/>
      </p:ext>
    </p:extLst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945617-D295-D6C9-1ADD-93F539B1C5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0B5C4E5B-0437-D58A-634D-5AB35B154DC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2B60EC3-BCE4-60B7-6CDE-FEA52E9FFB2A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35496" y="195487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4489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أما النبي يونان فكان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مضي إلى </a:t>
                      </a:r>
                      <a:r>
                        <a:rPr kumimoji="0" lang="ar-EG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ترشيش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وجه الله القوى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فوجد سفينة يا أخوان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بالنوم فكر يونان وراح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جوف السفينة انضجع وارتاح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وأما الرب إله الأرواح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سلط ريحا جاء بالعيان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916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تشاوروا كل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يرموا ما في السفينة بالكلية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والأرباح كانت قوية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هجمت عليهم بالعان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ان الريس نهض وقام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أيقظ يونان من المنام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قم لماذا تنام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انهض ولا تكن كسلان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949C814-DAFF-B438-F6DB-C49FBD6DC26D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EF7EE77-2B3E-6086-A442-7DF187540711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مديح صوم يونان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6CB4C4A-5246-68C6-C7CE-AB09BA92F6A7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74706821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وحرك الوتر الثالث من قيثارته صارخا قائلا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  <a:r>
              <a:rPr lang="ar-EG" sz="3600" dirty="0">
                <a:solidFill>
                  <a:prstClr val="white"/>
                </a:solidFill>
              </a:rPr>
              <a:t>: كُلُّ مَجْدِ ابْنَةُ الْمَلِكِ مِنْ دَاخِلِ. مُشْتَمِلَةٌ بِأَطْرَافٍ </a:t>
            </a:r>
            <a:r>
              <a:rPr lang="ar-EG" sz="3600" dirty="0" err="1">
                <a:solidFill>
                  <a:prstClr val="white"/>
                </a:solidFill>
              </a:rPr>
              <a:t>مُوَشَّاةٍ</a:t>
            </a:r>
            <a:r>
              <a:rPr lang="ar-EG" sz="3600" dirty="0">
                <a:solidFill>
                  <a:prstClr val="white"/>
                </a:solidFill>
              </a:rPr>
              <a:t> بِالذَّهَبِ. (مزامير ٤٤ : ١٥)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51520" y="249493"/>
            <a:ext cx="4860000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2800" dirty="0">
                <a:solidFill>
                  <a:prstClr val="white"/>
                </a:solidFill>
                <a:latin typeface="CS Avva Shenouda" pitchFamily="34" charset="0"/>
              </a:rPr>
              <a:t>Afkim `epimah somt (=g) `nkap `nte tefku;ara efws `ebol efjw `mmoc @ je `pwou tyrf `n`tseri `m`Pouro `n`ecebwn ecjolh qen han `sta] `nieb `nnoub.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651870"/>
            <a:ext cx="9144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Et il a bougé la troisième corde de sa cithare en criant et en disant : Toute la gloire de la fille du Roi est au-dedans ; elle est ornée de franges d’or. (Ps. 44 : 15)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A17C810-2932-1AF7-544D-B4C6AAA6538E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4808121-FF4A-952D-9AC5-1EB39B4759A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6641739"/>
      </p:ext>
    </p:extLst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021DA3-ADD3-5B3A-0C81-0099231653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74127ADB-614F-8931-9424-61AC5C7ECAF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4FDD00E-2DA5-EA6E-89C5-099A8F43B789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-39865" y="195486"/>
          <a:ext cx="9004353" cy="4536504"/>
        </p:xfrm>
        <a:graphic>
          <a:graphicData uri="http://schemas.openxmlformats.org/drawingml/2006/table">
            <a:tbl>
              <a:tblPr rtl="1"/>
              <a:tblGrid>
                <a:gridCol w="3988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60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جاهد يا أيها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وأطلب من إلهك الغفران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يهدى عنا الهيجان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لنصير في راحة واطمئنان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خافوا الملاحون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وتشاوروا جميع الحاضرون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 يلقوا قرعة ويعرفون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فصابت يونان بالمعان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خرجت القرعة علية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بامر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الرب الساكن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فجاؤا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الرجال وطلبوا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اخبرنا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يالأمر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اللي كان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يونان حين سمع الكلمات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لهم قولا بثبات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هارب من إله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والأرض وكل الأكوان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10465B2-774E-40F5-2EBA-F108EA802CC9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F28A995-E8CE-49A4-3FB2-57EA5A1DBF1E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مديح صوم يونان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24B4C2B-39EE-AAF1-C2CD-DDA2AE802D3A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65286262"/>
      </p:ext>
    </p:extLst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0A5454-0234-6BC8-0695-B049F3507C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4A25F929-F125-3F19-0BF9-9F510045B81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67383B2-8B43-74CD-D883-CF89E25D3BD4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-36512" y="87474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ذنبًا فعلت أيها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الحضار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الخالق الجبار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وماذا تختار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وكيف العمل فيك يا إنسان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رد عليهم النبي المختار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حزين مملوء أضرار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خذوني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إرموني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والبحر يعود لأصله ثان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زعقوا الجميع ببكاء وأحزان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يا رب يا حنان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تهلكنا بسبب هذا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اغفر لنا يا رب يا رحمان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سمعوا كلام النبي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ورموه في وسط البحر العميم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فاعد له الرب حوتا 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فبلع يونان وصار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92CEA64-4EDC-A459-F9A0-1507D1B3CB90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2177E14-FA0B-D769-0F5E-A85D3DCA1485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مديح صوم يونان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3BF4730-05D6-8C0B-3AE1-79B2DD459FF4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758881986"/>
      </p:ext>
    </p:extLst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CEF128-5399-8743-9D27-381A90C99F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9544BB8A-5D0A-1747-D741-C609ADD12F1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08ED3FC-6A6F-ACC3-2F87-0746D315BF21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35496" y="33468"/>
          <a:ext cx="8928992" cy="484112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6824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شاهدوا جميع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الأرياح العظيمة القوية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هدئت وبقيت مخفية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والأمواج صارت تحتان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صاروا الجميع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متحيريين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هذا المنظر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وقروا بأنهم 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باسم الرب الفوقاني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287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ضاقت نفسه في بطن الحوت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وصلي لرب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صرخت إليك يا من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اسمعني أنا الغفلان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طلبتك من عمق الأبحار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خلصني يا رب يا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جوف اللجج مع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رؤوف لا تنساني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D81A5F9-2731-643E-E970-3FEBA065F654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187F932-9FBF-F426-8182-3FDA409543F8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مديح صوم يونان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0EF2407-4753-175A-429D-27BFFEB7DC78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718076623"/>
      </p:ext>
    </p:extLst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574EB8-BF4C-3D5D-5FB9-542AA3D2F6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32D5FC2E-8ACE-CA5C-CBED-BF3CD623FE8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F3EB4144-0C40-B49B-218A-8FCB202F5BF3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1619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67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ظاهر لي لأنك قدير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عندك امرا عسير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لأني مترجى أن اصير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وأنظر هيكل قدسك ثان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علم الإله ضيقة الصديق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للحوت قولا وثيق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فقذف يونان يا أخوة بتحقيق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كمثل ما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قالالديان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غفر ذنبه وخرج بسلام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بعد ما قام ثلاثة ايام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وثلاثة ليالي بالتمام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بطن الحوت يا اخوان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امضي إلى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باستعجال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وقل لهم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تخرب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مزمع يخفسها الديان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AA5BA9C-8CEF-1EDC-BF2E-661FF623972D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F9789F1-0F23-EE01-A3BC-DA1C325E30F4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مديح صوم يونان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0BD1E562-3C6D-A12D-BA62-91C978BC3209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835680165"/>
      </p:ext>
    </p:extLst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2FFCE4-A0B0-F1D8-1E79-70E99271FD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02E32E7F-9C1E-D737-4DD6-C2D294BB24C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736036CF-A6AC-D375-6076-211C723B3AEE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35496" y="87475"/>
          <a:ext cx="9001000" cy="4728332"/>
        </p:xfrm>
        <a:graphic>
          <a:graphicData uri="http://schemas.openxmlformats.org/drawingml/2006/table">
            <a:tbl>
              <a:tblPr rtl="1"/>
              <a:tblGrid>
                <a:gridCol w="42164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845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7287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لما سمعوا قوله الخاطبين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الذين في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رجعوا بقلوبهم تائبين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إليه والتمسوا الغفران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حين سمع الأخبار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عن كرسيه يا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حضار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مسحا وشال التراب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ونهض حزينا دهشان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545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نادي المنادي بالأصوام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كمال ثلاثة أيام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كبار وصغار وبقر وأغنام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حتى الأطفال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الرضعان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ندم على الشر الذي كان أراد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يفعله باهل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باجتهاد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سبحانه رؤوف رب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شفوق على جنس الإنسان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6D69732-AE1D-91AC-078E-5E3765E6916F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43AB74-4C44-ACB3-EEC0-5E224FC2D654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مديح صوم يونان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20F5CBE-2C80-F842-F0EA-BD90CF6ED2A1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4176645320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7CA4CF-A582-44E7-BBDC-C8E5B03409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F8A3E960-0665-D3ED-A0EB-6863BDA53E0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8" name="Group 669">
            <a:extLst>
              <a:ext uri="{FF2B5EF4-FFF2-40B4-BE49-F238E27FC236}">
                <a16:creationId xmlns:a16="http://schemas.microsoft.com/office/drawing/2014/main" id="{D07BAAB8-1EF3-BF87-D264-A1E6F8DCE048}"/>
              </a:ext>
            </a:extLst>
          </p:cNvPr>
          <p:cNvGraphicFramePr>
            <a:graphicFrameLocks/>
          </p:cNvGraphicFramePr>
          <p:nvPr/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348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هرب يونان وصار مغموم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تمت له أربعين يوم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يا رب انت رحوم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ارسلتني ثان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الله كلم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خير من حياتي الآن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واما يونان فطلع برا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المدينة ونفسه عادت مرة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والشمس اشرقت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بالأحري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ضربت في رأسه بالعان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سبحانه قدير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بحكمته دبر تدبير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خلق غصنا من يقطين كبير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يونان به فرحان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88613BC-30F9-0085-AF15-70BBE9931718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7B345A8-8157-173A-258D-FDC988B655A1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مديح صوم يونان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B60B540-DE12-2A40-CAB0-F22353ABD941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363086495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35DA5B-06BB-B11C-828B-E623FB15B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42E7AF4B-4714-B4CA-194B-51BDB93A9C1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8" name="Group 669">
            <a:extLst>
              <a:ext uri="{FF2B5EF4-FFF2-40B4-BE49-F238E27FC236}">
                <a16:creationId xmlns:a16="http://schemas.microsoft.com/office/drawing/2014/main" id="{F449C0FC-1F73-8FAA-C442-E223FD7913F8}"/>
              </a:ext>
            </a:extLst>
          </p:cNvPr>
          <p:cNvGraphicFramePr>
            <a:graphicFrameLocks/>
          </p:cNvGraphicFramePr>
          <p:nvPr/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ويونان به صار مسرور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النهار كله وهو مستور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العلي الغيور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ارسل دودة فاكتلها من تحتان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أصبح الصباح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وطلوع الشمس أشرق ولاح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امر ريحا من الأرياح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طرحها إلى اسفل تحتان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وأن الشمس أحرقت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خير من حياتي الآن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يونان ما بالك حزنت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شجرة خلقت بالكمال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ليلة زالت يا إنسان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EFAB386-DB6F-3297-40D6-F50EA620F779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E013831-7ADB-281D-4241-D8DCCD7F4535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مديح صوم يونان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BE72DFE-1210-A11B-7F80-455C30323F9C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670725208"/>
      </p:ext>
    </p:extLst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76AAC4-10A1-87BD-20F8-E5CDD1493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9498E398-DFC7-2144-B8E2-016D3374310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A26C3DA-BFD5-0E30-966F-B58C6743AAD5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لا ارحم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فيها أثني عشرة ربوة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ومواضي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أيضا بالكثرة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اهلكها يا إنسان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تعلم يمينا ولا يسار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لأني إله رؤوف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افرح </a:t>
                      </a:r>
                      <a:r>
                        <a:rPr kumimoji="0" lang="ar-EG" sz="2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بالخاطي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إذا تاب وصار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بكل قلبه يا إنسان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تنسانا نحن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نحوك طالبين نجاه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اقبلنا يا من هو في حضن اباه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معنا إحسان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صلب عنا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اجميعن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اعطنا رحمة يوم الدين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واجعلنا من اهل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فردوس نعيم أجناني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E5B684A-24D4-DA8C-4109-9AA987EE56CC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44BA115-1855-D8FE-4D78-BDAE105450FA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مديح صوم يونان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D8A642F-21F8-6301-71DD-A1D25984A679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178709623"/>
      </p:ext>
    </p:extLst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0DDD0A-3384-70D1-A350-F6CF520BA6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15392CA8-086F-51E3-6C67-A8E8961D2DF8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85BBB05-BD61-3836-2284-A658EA9AA830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Jeûne de Jonas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C646458-05E5-71EF-07CD-65452EA4CFB6}"/>
              </a:ext>
            </a:extLst>
          </p:cNvPr>
          <p:cNvSpPr/>
          <p:nvPr/>
        </p:nvSpPr>
        <p:spPr>
          <a:xfrm>
            <a:off x="0" y="1918015"/>
            <a:ext cx="9144000" cy="16850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C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BAF99BE4-3A60-F9D3-4E80-8F78647ECF09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C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07804C6-2A38-8711-4FC4-0FA666356494}"/>
              </a:ext>
            </a:extLst>
          </p:cNvPr>
          <p:cNvSpPr txBox="1"/>
          <p:nvPr/>
        </p:nvSpPr>
        <p:spPr>
          <a:xfrm>
            <a:off x="0" y="4496221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66467274"/>
      </p:ext>
    </p:extLst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FEE085-1E65-E498-99C4-E5C625D4ED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D5ABF5C-B149-C65A-2142-BD0B20567A60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871E89C-6627-9D6B-A71F-E83AE32D40A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C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637D4A95-3757-1039-F6DF-352D38C731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3962725"/>
              </p:ext>
            </p:extLst>
          </p:nvPr>
        </p:nvGraphicFramePr>
        <p:xfrm>
          <a:off x="170118" y="101512"/>
          <a:ext cx="8803764" cy="43815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C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wmatoc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3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Doxa Patri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المجد للآب </a:t>
                      </a:r>
                      <a:r>
                        <a:rPr lang="ar-AE" sz="36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والإبن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والروح القدس.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Gloire au Père au Fils et au Saint-Esprit.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0E27F54-504A-C4D8-F0AC-E6F35B287B5B}"/>
              </a:ext>
            </a:extLst>
          </p:cNvPr>
          <p:cNvSpPr txBox="1"/>
          <p:nvPr/>
        </p:nvSpPr>
        <p:spPr>
          <a:xfrm>
            <a:off x="0" y="4496221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98953738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65747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وحرك الوتر الرابع من قيثارته صارخا قائلا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: يَدْخُلْنَ إلَى الْمَلِكِ عَذَارَى فِي إِثْرِهَا. (مزامير ٤٤ : ١٦)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2800" dirty="0">
                <a:solidFill>
                  <a:prstClr val="white"/>
                </a:solidFill>
                <a:latin typeface="CS Avva Shenouda" pitchFamily="34" charset="0"/>
              </a:rPr>
              <a:t>Afkim `epimah `ftoou (=d) `nkap `nte tefku;ara efws `ebol efjw `mmoc @ je eu`e`ini `eqoun `mpiouro `nhanpar;enoc hivahou `mmoc.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543858"/>
            <a:ext cx="9144000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600" b="1" dirty="0">
                <a:solidFill>
                  <a:prstClr val="white"/>
                </a:solidFill>
                <a:latin typeface="Book Antiqua" pitchFamily="18" charset="0"/>
              </a:rPr>
              <a:t>Et il a bougé la quatrième corde de sa cithare en criant et en disant : À la suite, des vierges sont amenées au Roi. (Ps. 44 : 16)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F03A474-E3A8-DB66-D99F-70E1D138853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8EDDCF7-CA48-D98C-8E3E-72A66F371DE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0619412"/>
      </p:ext>
    </p:extLst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2E6EA7-BB28-2F62-4395-1D65302FDD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06DD0E2-41F7-3D89-F21F-21B7E12C48CD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D7B1F63-D8F6-F5FE-8487-360243FF08F7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C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F19400A-7D0E-7B2E-8335-0E8B53DEEC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3523313"/>
              </p:ext>
            </p:extLst>
          </p:nvPr>
        </p:nvGraphicFramePr>
        <p:xfrm>
          <a:off x="170118" y="101512"/>
          <a:ext cx="8803764" cy="47167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Cwmatoc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28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ton `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الآن وكل أوان وإلي دهر الدهور. آمين.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pour toujours et pour les siècles des siècles. Amen.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86E9F686-3D37-5429-2AAE-BD85F31E4A0D}"/>
              </a:ext>
            </a:extLst>
          </p:cNvPr>
          <p:cNvSpPr txBox="1"/>
          <p:nvPr/>
        </p:nvSpPr>
        <p:spPr>
          <a:xfrm>
            <a:off x="0" y="4496221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59575790"/>
      </p:ext>
    </p:extLst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450047-C6DC-F7E8-5162-DF4FA4D068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32B426D-3BD4-D160-88F0-40002014F1B2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B9C2456-DD58-38E3-0ED8-FEAC8FE6AB48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C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2A0E3FD-DC17-E9BB-DE73-74F9E8D426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2853776"/>
              </p:ext>
            </p:extLst>
          </p:nvPr>
        </p:nvGraphicFramePr>
        <p:xfrm>
          <a:off x="170118" y="101512"/>
          <a:ext cx="8803764" cy="43967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33101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Vai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picwma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pi`cnof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Pimonogenyc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nNou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@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etan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[i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nqytou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marensep`hmot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ntotf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marenhwc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niaggeloc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nem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nitagma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`p[ici @ nem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p,oroc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ni`;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myi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enws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enjw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mmoc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هذا هو جسد ودم، الإله الوحيد، هذان اللذان تناولنا منهما. فلنشكره، ولنسبح مع الملائكة والطغمات العلوية ومصاف الأبرار صارخين قائلين :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97324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87591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1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Ceci est le Corps et le Sang du Dieu Unique que nous avons communié, rendons-Lui grâce. Louons avec les anges, les rangs célestes, et le chœur des justes en clamant et en disant :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8F07FD4-629A-3411-A019-C3980FD2C7DA}"/>
              </a:ext>
            </a:extLst>
          </p:cNvPr>
          <p:cNvSpPr txBox="1"/>
          <p:nvPr/>
        </p:nvSpPr>
        <p:spPr>
          <a:xfrm>
            <a:off x="0" y="4496221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64335673"/>
      </p:ext>
    </p:extLst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EC3858-38D3-030B-1392-A8DCBACC23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86BCD0E-FC52-867B-1215-FD66C45AF9A0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0AF0649-377A-B0B6-17B2-A58A6EE612D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C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B716A2C-349F-4A04-080E-44CE314FCB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9156950"/>
              </p:ext>
            </p:extLst>
          </p:nvPr>
        </p:nvGraphicFramePr>
        <p:xfrm>
          <a:off x="170118" y="101512"/>
          <a:ext cx="8803764" cy="39700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`W 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Vyetaf`areh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eIwna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ef,y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`;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neji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b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</a:b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mpikytoc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 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mmon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مَنْ حفظ يونان في بطن الحوت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خلصنا وارحمنا.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Qui a préservé Jonas dans le ventre de la baleine.</a:t>
                      </a:r>
                    </a:p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Sauve-nous et aie pitié de nous.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DDC6F868-A60D-2632-F4C1-5830636F80D8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  <p:sp>
        <p:nvSpPr>
          <p:cNvPr id="6" name="ZoneTexte 5">
            <a:hlinkClick r:id="rId4" action="ppaction://hlinksldjump"/>
            <a:extLst>
              <a:ext uri="{FF2B5EF4-FFF2-40B4-BE49-F238E27FC236}">
                <a16:creationId xmlns:a16="http://schemas.microsoft.com/office/drawing/2014/main" id="{BA691E79-3A5D-0C0E-6C24-FB95E9E206B2}"/>
              </a:ext>
            </a:extLst>
          </p:cNvPr>
          <p:cNvSpPr txBox="1"/>
          <p:nvPr/>
        </p:nvSpPr>
        <p:spPr>
          <a:xfrm>
            <a:off x="0" y="4496221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36517375"/>
      </p:ext>
    </p:extLst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9DE545-DBAE-E5CB-F00C-6CA1C8A578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1980AC4-9FCA-1CC1-20CA-85C8EC24D1A7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99CA2A3-601C-62C9-95CE-D29FB137A7D7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C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3C16546-F8CA-9A63-9C52-001B42D7CED5}"/>
              </a:ext>
            </a:extLst>
          </p:cNvPr>
          <p:cNvSpPr txBox="1"/>
          <p:nvPr/>
        </p:nvSpPr>
        <p:spPr>
          <a:xfrm>
            <a:off x="0" y="4496221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Jonas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BAD2DBFC-8D5B-D689-73A5-72C7D5862A36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6632190"/>
      </p:ext>
    </p:extLst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B29A45-DEFC-6C2B-7814-67A862B102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DAAB073-4B92-AA28-CC93-E24B0ED8FC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5F0D1354-451F-1B97-AF57-53C969215D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27019D52-E717-A38A-6C95-E338AEF8FC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8861283"/>
      </p:ext>
    </p:extLst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82136" y="141481"/>
            <a:ext cx="895436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Période du Carême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3347864" y="1065246"/>
            <a:ext cx="2564670" cy="553998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O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unis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] </a:t>
            </a:r>
          </a:p>
          <a:p>
            <a:pPr algn="ctr"/>
            <a:r>
              <a:rPr lang="fr-FR" sz="1200" dirty="0">
                <a:solidFill>
                  <a:prstClr val="white"/>
                </a:solidFill>
                <a:latin typeface="CS Avva Shenouda" panose="020B7200000000000000" pitchFamily="34" charset="0"/>
              </a:rPr>
              <a:t>(</a:t>
            </a:r>
            <a:r>
              <a:rPr lang="fr-FR" sz="1200" dirty="0">
                <a:solidFill>
                  <a:prstClr val="white"/>
                </a:solidFill>
                <a:latin typeface="Book Antiqua" panose="02040602050305030304" pitchFamily="18" charset="0"/>
              </a:rPr>
              <a:t>Samedi &amp; Dimanche</a:t>
            </a:r>
            <a:r>
              <a:rPr lang="fr-FR" sz="1200" dirty="0">
                <a:solidFill>
                  <a:prstClr val="white"/>
                </a:solidFill>
                <a:latin typeface="CS Avva Shenouda" panose="020B7200000000000000" pitchFamily="34" charset="0"/>
              </a:rPr>
              <a:t>)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6327810" y="1059583"/>
            <a:ext cx="2564671" cy="584775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</a:p>
          <a:p>
            <a:pPr algn="ctr"/>
            <a:r>
              <a:rPr lang="pt-BR" sz="1200" dirty="0">
                <a:solidFill>
                  <a:prstClr val="white"/>
                </a:solidFill>
                <a:latin typeface="Book Antiqua" panose="02040602050305030304" pitchFamily="18" charset="0"/>
              </a:rPr>
              <a:t>(Lundi au Vendredi</a:t>
            </a:r>
            <a:r>
              <a:rPr lang="pt-BR" sz="1400" dirty="0">
                <a:solidFill>
                  <a:prstClr val="white"/>
                </a:solidFill>
                <a:latin typeface="Book Antiqua" panose="02040602050305030304" pitchFamily="18" charset="0"/>
              </a:rPr>
              <a:t>)</a:t>
            </a:r>
            <a:endParaRPr lang="fr-FR" sz="14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11" name="Rectangle 10">
            <a:hlinkClick r:id="rId5" action="ppaction://hlinksldjump"/>
          </p:cNvPr>
          <p:cNvSpPr/>
          <p:nvPr/>
        </p:nvSpPr>
        <p:spPr>
          <a:xfrm>
            <a:off x="273920" y="1761660"/>
            <a:ext cx="4154065" cy="2556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200" dirty="0">
                <a:solidFill>
                  <a:prstClr val="white"/>
                </a:solidFill>
                <a:latin typeface="Book Antiqua" pitchFamily="18" charset="0"/>
              </a:rPr>
              <a:t>Cantique de Miséricorde Pour le Carême</a:t>
            </a:r>
          </a:p>
        </p:txBody>
      </p:sp>
      <p:sp>
        <p:nvSpPr>
          <p:cNvPr id="21" name="Rectangle 20">
            <a:hlinkClick r:id="rId6" action="ppaction://hlinksldjump"/>
          </p:cNvPr>
          <p:cNvSpPr/>
          <p:nvPr/>
        </p:nvSpPr>
        <p:spPr>
          <a:xfrm>
            <a:off x="4738416" y="1761660"/>
            <a:ext cx="4154065" cy="25391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b="1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</a:p>
        </p:txBody>
      </p:sp>
      <p:sp>
        <p:nvSpPr>
          <p:cNvPr id="22" name="Rectangle 21">
            <a:hlinkClick r:id="rId7" action="ppaction://hlinksldjump"/>
          </p:cNvPr>
          <p:cNvSpPr/>
          <p:nvPr/>
        </p:nvSpPr>
        <p:spPr>
          <a:xfrm>
            <a:off x="273920" y="2085696"/>
            <a:ext cx="4154065" cy="2556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200" dirty="0">
                <a:solidFill>
                  <a:prstClr val="white"/>
                </a:solidFill>
                <a:latin typeface="Book Antiqua" pitchFamily="18" charset="0"/>
              </a:rPr>
              <a:t>Cantique de pour le Carême</a:t>
            </a:r>
          </a:p>
        </p:txBody>
      </p:sp>
      <p:sp>
        <p:nvSpPr>
          <p:cNvPr id="23" name="Rectangle 22">
            <a:hlinkClick r:id="rId8" action="ppaction://hlinksldjump"/>
          </p:cNvPr>
          <p:cNvSpPr/>
          <p:nvPr/>
        </p:nvSpPr>
        <p:spPr>
          <a:xfrm>
            <a:off x="4738416" y="2085696"/>
            <a:ext cx="4154065" cy="25391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تمجيد الصوم : مديح الصوم </a:t>
            </a:r>
            <a:r>
              <a:rPr lang="ar-EG" sz="1600" b="1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</a:p>
        </p:txBody>
      </p:sp>
      <p:sp>
        <p:nvSpPr>
          <p:cNvPr id="24" name="Rectangle 23">
            <a:hlinkClick r:id="rId9" action="ppaction://hlinksldjump"/>
          </p:cNvPr>
          <p:cNvSpPr/>
          <p:nvPr/>
        </p:nvSpPr>
        <p:spPr>
          <a:xfrm>
            <a:off x="273920" y="2409732"/>
            <a:ext cx="4154065" cy="2556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200" dirty="0">
                <a:solidFill>
                  <a:prstClr val="white"/>
                </a:solidFill>
                <a:latin typeface="Book Antiqua" pitchFamily="18" charset="0"/>
              </a:rPr>
              <a:t>Dimanche des trésors</a:t>
            </a:r>
          </a:p>
        </p:txBody>
      </p:sp>
      <p:sp>
        <p:nvSpPr>
          <p:cNvPr id="25" name="Rectangle 24">
            <a:hlinkClick r:id="rId10" action="ppaction://hlinksldjump"/>
          </p:cNvPr>
          <p:cNvSpPr/>
          <p:nvPr/>
        </p:nvSpPr>
        <p:spPr>
          <a:xfrm>
            <a:off x="4738416" y="2409732"/>
            <a:ext cx="4154065" cy="25391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</a:p>
        </p:txBody>
      </p:sp>
      <p:sp>
        <p:nvSpPr>
          <p:cNvPr id="26" name="Rectangle 25">
            <a:hlinkClick r:id="rId11" action="ppaction://hlinksldjump"/>
          </p:cNvPr>
          <p:cNvSpPr/>
          <p:nvPr/>
        </p:nvSpPr>
        <p:spPr>
          <a:xfrm>
            <a:off x="273920" y="2733768"/>
            <a:ext cx="4154065" cy="2556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200" dirty="0">
                <a:solidFill>
                  <a:prstClr val="white"/>
                </a:solidFill>
                <a:latin typeface="Book Antiqua" pitchFamily="18" charset="0"/>
              </a:rPr>
              <a:t>Dimanche de la Tentation</a:t>
            </a:r>
          </a:p>
        </p:txBody>
      </p:sp>
      <p:sp>
        <p:nvSpPr>
          <p:cNvPr id="27" name="Rectangle 26">
            <a:hlinkClick r:id="rId12" action="ppaction://hlinksldjump"/>
          </p:cNvPr>
          <p:cNvSpPr/>
          <p:nvPr/>
        </p:nvSpPr>
        <p:spPr>
          <a:xfrm>
            <a:off x="4738416" y="2733768"/>
            <a:ext cx="4154065" cy="25391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</a:p>
        </p:txBody>
      </p:sp>
      <p:sp>
        <p:nvSpPr>
          <p:cNvPr id="28" name="Rectangle 27">
            <a:hlinkClick r:id="rId13" action="ppaction://hlinksldjump"/>
          </p:cNvPr>
          <p:cNvSpPr/>
          <p:nvPr/>
        </p:nvSpPr>
        <p:spPr>
          <a:xfrm>
            <a:off x="273920" y="3057804"/>
            <a:ext cx="4154065" cy="2556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200" dirty="0">
                <a:solidFill>
                  <a:prstClr val="white"/>
                </a:solidFill>
                <a:latin typeface="Book Antiqua" pitchFamily="18" charset="0"/>
              </a:rPr>
              <a:t>Dimanche de l’enfant prodigue</a:t>
            </a:r>
          </a:p>
        </p:txBody>
      </p:sp>
      <p:sp>
        <p:nvSpPr>
          <p:cNvPr id="29" name="Rectangle 28">
            <a:hlinkClick r:id="rId14" action="ppaction://hlinksldjump"/>
          </p:cNvPr>
          <p:cNvSpPr/>
          <p:nvPr/>
        </p:nvSpPr>
        <p:spPr>
          <a:xfrm>
            <a:off x="4738416" y="3057804"/>
            <a:ext cx="4154065" cy="25391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</a:p>
        </p:txBody>
      </p:sp>
      <p:sp>
        <p:nvSpPr>
          <p:cNvPr id="30" name="Rectangle 29">
            <a:hlinkClick r:id="rId15" action="ppaction://hlinksldjump"/>
          </p:cNvPr>
          <p:cNvSpPr/>
          <p:nvPr/>
        </p:nvSpPr>
        <p:spPr>
          <a:xfrm>
            <a:off x="273920" y="3381840"/>
            <a:ext cx="4154065" cy="2556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200" dirty="0">
                <a:solidFill>
                  <a:prstClr val="white"/>
                </a:solidFill>
                <a:latin typeface="Book Antiqua" pitchFamily="18" charset="0"/>
              </a:rPr>
              <a:t>Dimanche de la Samaritaine</a:t>
            </a:r>
          </a:p>
        </p:txBody>
      </p:sp>
      <p:sp>
        <p:nvSpPr>
          <p:cNvPr id="31" name="Rectangle 30">
            <a:hlinkClick r:id="rId16" action="ppaction://hlinksldjump"/>
          </p:cNvPr>
          <p:cNvSpPr/>
          <p:nvPr/>
        </p:nvSpPr>
        <p:spPr>
          <a:xfrm>
            <a:off x="4738416" y="3381840"/>
            <a:ext cx="4154065" cy="25391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</a:p>
        </p:txBody>
      </p:sp>
      <p:sp>
        <p:nvSpPr>
          <p:cNvPr id="32" name="Rectangle 31">
            <a:hlinkClick r:id="rId17" action="ppaction://hlinksldjump"/>
          </p:cNvPr>
          <p:cNvSpPr/>
          <p:nvPr/>
        </p:nvSpPr>
        <p:spPr>
          <a:xfrm>
            <a:off x="273920" y="3705876"/>
            <a:ext cx="4154065" cy="2556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200" dirty="0">
                <a:solidFill>
                  <a:prstClr val="white"/>
                </a:solidFill>
                <a:latin typeface="Book Antiqua" pitchFamily="18" charset="0"/>
              </a:rPr>
              <a:t>Dimanche du Paralytique</a:t>
            </a:r>
          </a:p>
        </p:txBody>
      </p:sp>
      <p:sp>
        <p:nvSpPr>
          <p:cNvPr id="33" name="Rectangle 32">
            <a:hlinkClick r:id="rId18" action="ppaction://hlinksldjump"/>
          </p:cNvPr>
          <p:cNvSpPr/>
          <p:nvPr/>
        </p:nvSpPr>
        <p:spPr>
          <a:xfrm>
            <a:off x="4738416" y="3705876"/>
            <a:ext cx="4154065" cy="25391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</a:p>
        </p:txBody>
      </p:sp>
      <p:sp>
        <p:nvSpPr>
          <p:cNvPr id="36" name="Rectangle 35">
            <a:hlinkClick r:id="rId19" action="ppaction://hlinksldjump"/>
          </p:cNvPr>
          <p:cNvSpPr/>
          <p:nvPr/>
        </p:nvSpPr>
        <p:spPr>
          <a:xfrm>
            <a:off x="273920" y="4029912"/>
            <a:ext cx="4154065" cy="2556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200" dirty="0">
                <a:solidFill>
                  <a:prstClr val="white"/>
                </a:solidFill>
                <a:latin typeface="Book Antiqua" pitchFamily="18" charset="0"/>
              </a:rPr>
              <a:t>Dimanche de l’Aveugle-Né</a:t>
            </a:r>
          </a:p>
        </p:txBody>
      </p:sp>
      <p:sp>
        <p:nvSpPr>
          <p:cNvPr id="37" name="Rectangle 36">
            <a:hlinkClick r:id="rId20" action="ppaction://hlinksldjump"/>
          </p:cNvPr>
          <p:cNvSpPr/>
          <p:nvPr/>
        </p:nvSpPr>
        <p:spPr>
          <a:xfrm>
            <a:off x="4738416" y="4029912"/>
            <a:ext cx="4154065" cy="25391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</a:p>
        </p:txBody>
      </p:sp>
      <p:sp>
        <p:nvSpPr>
          <p:cNvPr id="34" name="Rectangle 33">
            <a:hlinkClick r:id="rId21" action="ppaction://hlinksldjump"/>
          </p:cNvPr>
          <p:cNvSpPr/>
          <p:nvPr/>
        </p:nvSpPr>
        <p:spPr>
          <a:xfrm>
            <a:off x="282244" y="1065246"/>
            <a:ext cx="2492414" cy="57911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35" name="Rectangle 34">
            <a:hlinkClick r:id="rId22" action="ppaction://hlinksldjump"/>
          </p:cNvPr>
          <p:cNvSpPr/>
          <p:nvPr/>
        </p:nvSpPr>
        <p:spPr>
          <a:xfrm>
            <a:off x="1677872" y="4371950"/>
            <a:ext cx="5846456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 /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wmatoc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ke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ematoc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8" name="ZoneTexte 3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des chants pour la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421451034"/>
      </p:ext>
    </p:extLst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1923678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489265866"/>
      </p:ext>
    </p:extLst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يسوع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صام عنا، أربعين يوماً وأربعين ليلة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824536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5609AC6-F6D1-4AF8-9AA2-D972FBD95EB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214482825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397FA2D-C5A7-471F-8A57-C4CD9FBC1FE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916450229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schemeClr val="bg1"/>
                </a:solidFill>
              </a:rPr>
              <a:t>يسوع المسيح</a:t>
            </a:r>
            <a:r>
              <a:rPr lang="fr-FR" sz="4400" dirty="0">
                <a:solidFill>
                  <a:schemeClr val="bg1"/>
                </a:solidFill>
              </a:rPr>
              <a:t> </a:t>
            </a:r>
            <a:r>
              <a:rPr lang="ar-EG" sz="4400" dirty="0">
                <a:solidFill>
                  <a:schemeClr val="bg1"/>
                </a:solidFill>
              </a:rPr>
              <a:t>صام عنا، أربعين يوماً وأربعين ليلة</a:t>
            </a:r>
            <a:r>
              <a:rPr lang="fr-FR" sz="4400" dirty="0">
                <a:solidFill>
                  <a:schemeClr val="bg1"/>
                </a:solidFill>
              </a:rPr>
              <a:t>.</a:t>
            </a:r>
            <a:endParaRPr lang="ar-EG" sz="4400" dirty="0">
              <a:solidFill>
                <a:schemeClr val="bg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52056" y="249492"/>
            <a:ext cx="4824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0597752-1AB8-44A1-822B-350C505B077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761069714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292080" y="255444"/>
            <a:ext cx="3729446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وحرك الوتر الخامس من قيثارته صارخا قائلا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  <a:r>
              <a:rPr lang="ar-EG" sz="3600" dirty="0">
                <a:solidFill>
                  <a:prstClr val="white"/>
                </a:solidFill>
              </a:rPr>
              <a:t>: عظيمٌ هو الرب. ومسبح جدا في مدينة الهنا على جبله المقدس. (مزامير ٤٧ : ١)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2800" dirty="0">
                <a:solidFill>
                  <a:prstClr val="white"/>
                </a:solidFill>
                <a:latin typeface="CS Avva Shenouda" pitchFamily="34" charset="0"/>
              </a:rPr>
              <a:t>Afkim `epimah `etioou (=e) `nkap `nte tefku;ara efws `ebol efjw `mmoc @ je ounis] pe `P¡ `f`cmarwout `emasw qen `;baki `mPennou] hijen peftwou `e;ouab.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675677"/>
            <a:ext cx="9144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Et il a bougé la cinquième corde de sa cithare en criant et en disant : Grand est le Seigneur, et très digne de louange dans la ville de notre Dieu, sur sa Sainte montagne. (Ps. 47 : 1)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C9A4CEA9-93CF-A4F9-5A8F-3CD3A3423F2E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2C34B96-E740-E00B-4DB1-4045B7DED4E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0368369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70D6F80-25AC-49CD-B938-A067EC78A99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99166267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A5663F6-468C-4B62-820F-DBBDA604537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926106132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E8E45A8-591B-4789-8406-8007AF38D1E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638670529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B03E2FB-68CD-48CB-A87E-63F8E3412B9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033320494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FE2196F-4444-4322-8DD5-F9EA34E3CF6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285155349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E3F7AB0-A76B-41C5-8352-9DB4CE57914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424334704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FE2A61F-90E3-417C-8F1B-43D3D6EC257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235558142"/>
      </p:ext>
    </p:extLst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8C852CA-8297-464E-9FB2-8761DCEE47C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913643276"/>
      </p:ext>
    </p:extLst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B3293AF-3D38-474F-A040-3BC2B16DACFF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494155563"/>
      </p:ext>
    </p:extLst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B47C7E-61E7-464C-8819-D087DCC28EC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04836336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312229" y="255444"/>
            <a:ext cx="3709297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وحرك الوتر السادس من قيثارته صارخا قائلا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  <a:r>
              <a:rPr lang="ar-EG" sz="3600" dirty="0">
                <a:solidFill>
                  <a:prstClr val="white"/>
                </a:solidFill>
              </a:rPr>
              <a:t>: أَجْنِحَةُ حَمَامَةٍ مُغَشَّاةٌ بِحِلِيِّ الْفِضَّةِ وَمَنْكَبَاهَا بِصِفْرَةِ الذَّهَبِ. (مزامير ٦٧ : ١٥)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3"/>
            <a:ext cx="4680520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2800" dirty="0">
                <a:solidFill>
                  <a:prstClr val="white"/>
                </a:solidFill>
                <a:latin typeface="CS Avva Shenouda" pitchFamily="34" charset="0"/>
              </a:rPr>
              <a:t>Afkim `epimah coou (^) nkap `nte tefku;ara efws `ebol efjw `mmoc @ je hantenh `n`[rompi euosj `nieb `nhat ouoh neckemo] qen ouotouet `nte ounoub.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507854"/>
            <a:ext cx="9144000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600" b="1" dirty="0">
                <a:solidFill>
                  <a:prstClr val="white"/>
                </a:solidFill>
                <a:latin typeface="Book Antiqua" pitchFamily="18" charset="0"/>
              </a:rPr>
              <a:t>Et il a bougé la sixième corde de sa cithare en criant et en disant : Les ailes de la colombe se revêtiront d’argent, et les extrémités de son dos auront l’éclat d’or. (Ps. 67 : 15)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3F40442-9C9D-1DAE-1AE9-BBD976A1207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A1B5495-C9A0-6724-176F-0F5A7A7A722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0049069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D601512-AE1B-4DC2-B37B-31C635BE19F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490574085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EFEAFCE-EF52-4E08-B98B-053E29F0016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036695504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8EFC0CD-7239-4F47-8CD5-247A029D836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709351024"/>
      </p:ext>
    </p:extLst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473FE9D-CD0B-442B-A6FC-B83B339634D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58871528"/>
      </p:ext>
    </p:extLst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A5F2557-088A-48BD-B45F-08C2542D1F2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707781812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1C02727-32CF-4C94-8F96-F4F5107DC61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487757668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20FB59AA-C978-464A-9E23-BF4DC5DE862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406939177"/>
      </p:ext>
    </p:extLst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6167AE7-FC41-4BCD-9D1F-F03A768F4F4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272225"/>
      </p:ext>
    </p:extLst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2ED7DD2-0826-4407-AB6B-6414E7F25F9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38640815"/>
      </p:ext>
    </p:extLst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05559F3-4D2E-4E4C-817C-BE5B67F3F29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02356420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7084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400" dirty="0">
                <a:solidFill>
                  <a:prstClr val="white"/>
                </a:solidFill>
              </a:rPr>
              <a:t>وحرك الوتر السابع من قيثارته صارخا قائلا</a:t>
            </a:r>
            <a:r>
              <a:rPr lang="fr-FR" sz="3400" dirty="0">
                <a:solidFill>
                  <a:prstClr val="white"/>
                </a:solidFill>
              </a:rPr>
              <a:t> </a:t>
            </a:r>
            <a:r>
              <a:rPr lang="ar-EG" sz="3400" dirty="0">
                <a:solidFill>
                  <a:prstClr val="white"/>
                </a:solidFill>
              </a:rPr>
              <a:t>: جَبَلُ اللهِ الْجَبَلِ الْدَسِمِ. اَلْجَبَلُ </a:t>
            </a:r>
            <a:r>
              <a:rPr lang="ar-EG" sz="3400" dirty="0" err="1">
                <a:solidFill>
                  <a:prstClr val="white"/>
                </a:solidFill>
              </a:rPr>
              <a:t>الْمُجَبَّنُ</a:t>
            </a:r>
            <a:r>
              <a:rPr lang="ar-EG" sz="3400" dirty="0">
                <a:solidFill>
                  <a:prstClr val="white"/>
                </a:solidFill>
              </a:rPr>
              <a:t> اَلْجَبَلُ السَّمِينُ. (مزامير ٦٧ : ١٦)</a:t>
            </a:r>
            <a:endParaRPr lang="fr-FR" sz="3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3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2800" dirty="0">
                <a:solidFill>
                  <a:prstClr val="white"/>
                </a:solidFill>
                <a:latin typeface="CS Avva Shenouda" pitchFamily="34" charset="0"/>
              </a:rPr>
              <a:t>Afkim `epimah sasf (=z) `nkap `nte tefku;ara efws `ebol efjw `mmoc @ je pitwou `nte `V] pitwou etkeni`wout pitwou et[yc pitwou etkeni`wout.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219822"/>
            <a:ext cx="9144000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600" b="1" dirty="0">
                <a:solidFill>
                  <a:prstClr val="white"/>
                </a:solidFill>
                <a:latin typeface="Book Antiqua" pitchFamily="18" charset="0"/>
              </a:rPr>
              <a:t>Et il a bougé la septième corde de sa cithare en criant et en disant : La montagne de Dieu est une montagne grasse, une montagne coagulée, une montagne fertile. (Ps. 67 : 16)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2DAF164-F112-E5DD-C2CE-1F6736272D01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637CE68-DA01-88F1-0A8E-61D90B15808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2580711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10EFEA4-E2A8-46AD-ABA1-7F815883A5C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950403038"/>
      </p:ext>
    </p:extLst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2F8DB7D-478E-4489-B22D-DB9F7AA2BD3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548604946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460C753-C01E-4754-9BCA-76CAF4C32A1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134727380"/>
      </p:ext>
    </p:extLst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2899380-CB5E-445F-B478-0B37643C8FD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38651190"/>
      </p:ext>
    </p:extLst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05D8AEC-961D-46EC-959D-B780BE53B67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134483775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صام عنا، أربعين يوماً وأربعين ليلة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`A I=y=c P=,=c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 @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a jeûné pour nous quarante jours et quarante nuits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0C87713-7FF5-461D-BFD7-7C530168B0D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84961167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857295B-0E27-4E49-94EE-1383AE6EA75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681521302"/>
      </p:ext>
    </p:extLst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683568" y="2041271"/>
            <a:ext cx="8208912" cy="16619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0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5400" dirty="0">
                <a:solidFill>
                  <a:prstClr val="white"/>
                </a:solidFill>
                <a:latin typeface="CS Avva Shenouda" pitchFamily="34" charset="0"/>
              </a:rPr>
              <a:t>unis] </a:t>
            </a:r>
          </a:p>
          <a:p>
            <a:pPr algn="ctr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(</a:t>
            </a:r>
            <a:r>
              <a:rPr lang="pt-BR" sz="4800" dirty="0">
                <a:solidFill>
                  <a:prstClr val="white"/>
                </a:solidFill>
                <a:latin typeface="Book Antiqua" pitchFamily="18" charset="0"/>
              </a:rPr>
              <a:t>Samedi &amp; Dimanche</a:t>
            </a:r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)</a:t>
            </a:r>
            <a:endParaRPr lang="fr-FR" sz="4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D9C3AAD-1767-4355-B93F-2C18DC66528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51636308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0590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سر عظيم، يفوق عقول البشر، هو سعي مخلصنا، الذي أتي وصار </a:t>
            </a:r>
            <a:r>
              <a:rPr lang="ar-EG" sz="4000" dirty="0" err="1">
                <a:solidFill>
                  <a:prstClr val="white"/>
                </a:solidFill>
              </a:rPr>
              <a:t>إبن</a:t>
            </a:r>
            <a:r>
              <a:rPr lang="ar-EG" sz="4000" dirty="0">
                <a:solidFill>
                  <a:prstClr val="white"/>
                </a:solidFill>
              </a:rPr>
              <a:t> بشر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36390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unis] `mmuctyrion @ efca`pswi `eninouc `nrwmi @ pe `pjinmosi `mPencwtyr @ etaf`i afswpi `nsyri `nrwmi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15766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Un grand mystère, au-delà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tous les esprits humains,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est la volonté de notre Sauveur,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qui est venu et est devenu le Fils de l'homme.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5CBD8BE-563F-47B2-B941-014A9663371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839765477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محب البشر الصالح، الذي عال إسرائيل، أربعين سنة في البرية، أتي وصار </a:t>
            </a:r>
            <a:r>
              <a:rPr lang="ar-EG" sz="4000" dirty="0" err="1">
                <a:solidFill>
                  <a:prstClr val="white"/>
                </a:solidFill>
              </a:rPr>
              <a:t>إبن</a:t>
            </a:r>
            <a:r>
              <a:rPr lang="ar-EG" sz="4000" dirty="0">
                <a:solidFill>
                  <a:prstClr val="white"/>
                </a:solidFill>
              </a:rPr>
              <a:t> بشر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Pimairwmi `n`aga;oc @ vyetausans `mpiIcrayl @ `n`hme `nrompi hi `psafe @ af`i afswpi `nsyri `nrwmi.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15766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L'ami du genre humain,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qui a entretenu Israël,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quarante années dans le désert,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est venu et est devenu le Fils de l'homme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3508075C-BF7C-4E02-83DA-F5642D09A23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79686691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 rtl="1"/>
            <a:r>
              <a:rPr lang="ar-EG" sz="3200" dirty="0">
                <a:solidFill>
                  <a:prstClr val="white"/>
                </a:solidFill>
              </a:rPr>
              <a:t>اِفْرَحِي يَا وَالِدَةَ </a:t>
            </a:r>
            <a:r>
              <a:rPr lang="ar-EG" sz="3200" dirty="0" err="1">
                <a:solidFill>
                  <a:prstClr val="white"/>
                </a:solidFill>
              </a:rPr>
              <a:t>ٱلْإِلَهِ</a:t>
            </a:r>
            <a:r>
              <a:rPr lang="ar-EG" sz="3200" dirty="0">
                <a:solidFill>
                  <a:prstClr val="white"/>
                </a:solidFill>
              </a:rPr>
              <a:t> </a:t>
            </a:r>
            <a:r>
              <a:rPr lang="ar-EG" sz="3200" dirty="0" err="1">
                <a:solidFill>
                  <a:prstClr val="white"/>
                </a:solidFill>
              </a:rPr>
              <a:t>ٱلْعَذْرَاءَ</a:t>
            </a:r>
            <a:r>
              <a:rPr lang="ar-EG" sz="3200" dirty="0">
                <a:solidFill>
                  <a:prstClr val="white"/>
                </a:solidFill>
              </a:rPr>
              <a:t>، أَنْتَ يَا </a:t>
            </a:r>
            <a:r>
              <a:rPr lang="ar-EG" sz="3200" dirty="0" err="1">
                <a:solidFill>
                  <a:prstClr val="white"/>
                </a:solidFill>
              </a:rPr>
              <a:t>ٱللّٰهُ</a:t>
            </a:r>
            <a:r>
              <a:rPr lang="ar-EG" sz="3200" dirty="0">
                <a:solidFill>
                  <a:prstClr val="white"/>
                </a:solidFill>
              </a:rPr>
              <a:t> يَجِبُ لَكَ </a:t>
            </a:r>
            <a:r>
              <a:rPr lang="ar-EG" sz="3200" dirty="0" err="1">
                <a:solidFill>
                  <a:prstClr val="white"/>
                </a:solidFill>
              </a:rPr>
              <a:t>ٱلتَّسْبِيحُ</a:t>
            </a:r>
            <a:r>
              <a:rPr lang="ar-EG" sz="3200" dirty="0">
                <a:solidFill>
                  <a:prstClr val="white"/>
                </a:solidFill>
              </a:rPr>
              <a:t> فِي صِهْيَوْنَ، وَتُوفَىٰ لَكَ </a:t>
            </a:r>
            <a:r>
              <a:rPr lang="ar-EG" sz="3200" dirty="0" err="1">
                <a:solidFill>
                  <a:prstClr val="white"/>
                </a:solidFill>
              </a:rPr>
              <a:t>ٱلنُّذُورُ</a:t>
            </a:r>
            <a:r>
              <a:rPr lang="ar-EG" sz="3200" dirty="0">
                <a:solidFill>
                  <a:prstClr val="white"/>
                </a:solidFill>
              </a:rPr>
              <a:t> فِي أُورُشَلِيمَ، وَنُعَظِّمُكِ.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51520" y="249492"/>
            <a:ext cx="4752528" cy="27699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Par;ene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Vnou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fersau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pijw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Ciwn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eu`e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nhaneu,y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Ieroucalym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ce </a:t>
            </a:r>
            <a:r>
              <a:rPr lang="fr-FR" sz="2900" dirty="0" err="1">
                <a:solidFill>
                  <a:prstClr val="white"/>
                </a:solidFill>
                <a:latin typeface="CS Avva Shenouda" pitchFamily="34" charset="0"/>
              </a:rPr>
              <a:t>megalinomen</a:t>
            </a:r>
            <a:r>
              <a:rPr lang="fr-FR" sz="29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kumimoji="0" lang="fr-FR" sz="2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7504" y="2868781"/>
            <a:ext cx="891402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Réjouis-toi ô mère de Dieu la Vierge, </a:t>
            </a:r>
          </a:p>
          <a:p>
            <a:pPr lvl="0"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À Toi est due ô Dieu la louange dans Sion, </a:t>
            </a:r>
          </a:p>
          <a:p>
            <a:pPr lvl="0"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pour Toi le vœu est acquitté à Jérusalem, </a:t>
            </a:r>
          </a:p>
          <a:p>
            <a:pPr lvl="0"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et nous t’exaltons.</a:t>
            </a:r>
            <a:endParaRPr kumimoji="0" lang="fr-FR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765D89A-8A4F-D05A-66FC-D2E944EF285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3953370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312229" y="255444"/>
            <a:ext cx="3709297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وحرك الوتر الثامن من قيثارته صارخا قائلا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  <a:r>
              <a:rPr lang="ar-EG" sz="3600" dirty="0">
                <a:solidFill>
                  <a:prstClr val="white"/>
                </a:solidFill>
              </a:rPr>
              <a:t>: أَسَاسَاتُهُ فِي الْجِبَالِ الْمُقَدَّسَةِ. يُحِبُّ الرَّبُّ أَبْوَابَ صِهْيَوْنَ. (مزامير ٨٦ : ١)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2800" dirty="0">
                <a:solidFill>
                  <a:prstClr val="white"/>
                </a:solidFill>
                <a:latin typeface="CS Avva Shenouda" pitchFamily="34" charset="0"/>
              </a:rPr>
              <a:t>Afkim `epimah `smyn (=y) `nkap `nte tefku;ara efws `ebol efjw `mmoc @ je nefcen] qen nitwou `e;ouab `a `P¡ mei `nnipuly `nte Ciwn.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579862"/>
            <a:ext cx="9144000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600" b="1" dirty="0">
                <a:solidFill>
                  <a:prstClr val="white"/>
                </a:solidFill>
                <a:latin typeface="Book Antiqua" pitchFamily="18" charset="0"/>
              </a:rPr>
              <a:t>Et il a bougé la huitième corde de sa cithare en criant et en disant : Ses fondations reposent sur les Saintes montagnes ; le Seigneur aime les portes de Sion. (Ps. 86 : 1)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D1D1BB7-7979-812A-68EB-CBA66BF75A9A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6268F94-7C97-773B-3EF6-ED99899AB1C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709690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ولما أكمل التواضع، بعد ثلاثين سنة من الزمان، </a:t>
            </a:r>
            <a:r>
              <a:rPr lang="ar-EG" sz="3600" dirty="0" err="1">
                <a:solidFill>
                  <a:prstClr val="white"/>
                </a:solidFill>
              </a:rPr>
              <a:t>إعتمد</a:t>
            </a:r>
            <a:r>
              <a:rPr lang="ar-EG" sz="3600" dirty="0">
                <a:solidFill>
                  <a:prstClr val="white"/>
                </a:solidFill>
              </a:rPr>
              <a:t> وصام، أربعين يوماً وأربعين ليلة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800" dirty="0">
                <a:solidFill>
                  <a:prstClr val="white"/>
                </a:solidFill>
                <a:latin typeface="CS Avva Shenouda" panose="020B7200000000000000" pitchFamily="34" charset="0"/>
              </a:rPr>
              <a:t>`Etafjwk `mpi;ebi`o @ menenca map `nrompi `ncyou @ af[iwmc afernycteuin @ `n`hme `n`ehoou nem `hme `n`ejwrh.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87774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Lorsqu'il a parfait l'humilité,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après trente ans, il a été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baptisé et a jeûné,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quarante jours et quarante nuits.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B0DD0BB-1AAD-4BA5-BB60-3C4BB0394C9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862476658"/>
      </p:ext>
    </p:extLst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وكان مع الوحوش، لما صام في البرية، لكي نصنع مثله، في زمن وحدتنا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Naf,y nem ni;yrion @ `etafernycteuin hi `psafe @ hina `nten`iri `mpefry] @ qen `pcyou `nten`yci,i`a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87774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Il était avec les bêtes,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quand il a jeûné dans le désert,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afin que nous lui ressemblions,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durant les jours de notre solitude.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461F384-5353-4D7A-910C-3701B558986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414373252"/>
      </p:ext>
    </p:extLst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تعالوا نصرخ نحوه، ونبكي أمامه، صارخين قائلين، كما علمنا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`Amwini `ntenws oubyf @ ouoh `ntenrimi nahraf @ enws `ebol enjw `mmoc @ `m`vry] `etaf`tcabon.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15766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Allons crier et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allons pleurer devant lui,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en proclamant et en disant,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comme Il nous a enseigné.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BB75232-FD44-40EF-83BF-C6A2F65C05A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350284018"/>
      </p:ext>
    </p:extLst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3478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أبانا الذي في السموات، ليتقدس إسمك، في كل جيل وجيل، وإلى الأبد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53965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Je peniwt etqen nivyou`i @ mareftoubo `nje pekran @ gene`a niben ke gene`a @ sa `eneh `nte pi`eneh.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64375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«Notre Père qui es aux cieux,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que ton Nom soit sanctifié,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à chaque génération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génération, et pour toujours."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4D0A2C14-FE05-4605-8E26-64592E31F49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025130568"/>
      </p:ext>
    </p:extLst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الجسد والدم الذين لك، هما لمغفرة الخطايا، مع العهد الجديد، الذي أعطيته لتلاميذك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Picwma nem pi`cnof `ntak @ pe `p,w `ebol `nte nennobi @ nem ]di`a;yky `mberi @ etaktyic `nnekma;ytyc.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15766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Ton Corps et Ton Sang sont,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pour la rémission des péchés,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avec le Nouveau Testament,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que Tu as donné à tes disciples.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F94BE69-2D8A-4C98-B9AC-54B7EB03438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820804232"/>
      </p:ext>
    </p:extLst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فنحن أخذنا منهم، هذا المثال الذي أعطيته لهم، لكي نصنعه في كل حين، إلي مجيئك الثاني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81956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`Anon an[i `ebol hitotou @ `mpaitupoc etaktyif nwou @ e;renaif kata cyou niben @ sa pekjin`i `mmah `cnau. 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35659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avons pris d'eux cet exemple,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que tu leur as donné,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que nous faisions en tout temps,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jusqu'à ton Second avènement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F494FC6-FA16-4F68-BF66-1375B973207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00125657"/>
      </p:ext>
    </p:extLst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الآن تنولنا من جسدك، ودمك الحقيقيين، تجديداً لقلوبنا، وغفراناً لخطايانا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}nou an[i `ebolqen Pekcwma @ nem Pek`cnof `n`aly;inon @ `a penhyt erberi `eron @ nem ou,w `ebol `nte nennobi.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87774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Maintenant, nous communions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Ton vrai corps et Ton vrai sang,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renouvellement de nos cœurs,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le pardon de nos péchés.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AE85A74D-E03E-4218-B50E-E68F2C07831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354448393"/>
      </p:ext>
    </p:extLst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أطرد الشيطان عنا، لنكمل بسلام، لأنه ليس لنا سواك، في </a:t>
            </a:r>
            <a:r>
              <a:rPr lang="ar-EG" sz="4000" dirty="0" err="1">
                <a:solidFill>
                  <a:prstClr val="white"/>
                </a:solidFill>
              </a:rPr>
              <a:t>ضيقاتنا</a:t>
            </a:r>
            <a:r>
              <a:rPr lang="ar-EG" sz="4000" dirty="0">
                <a:solidFill>
                  <a:prstClr val="white"/>
                </a:solidFill>
              </a:rPr>
              <a:t> وشدائدنا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¿ {oji `nnidemwn haron @ e;renjwk `ebol qen ouhiryny @ je `mmon `ntan `ebyl `erok @ qen nenhojhej nem nen`;li'ic.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95536" y="2787774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Chasse les démons loin de nous,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pour être opposable en paix,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car nous n’avons personne d’autre que toi,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dans nos épreuves et nos tribulations.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92AAB5A-F584-44DA-A4F0-70181DFD31A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364479558"/>
      </p:ext>
    </p:extLst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لأننا نحن شعبك، وخراف قطيعك، تجاوز عن </a:t>
            </a:r>
            <a:r>
              <a:rPr lang="ar-EG" sz="4000" dirty="0" err="1">
                <a:solidFill>
                  <a:prstClr val="white"/>
                </a:solidFill>
              </a:rPr>
              <a:t>أثامنا</a:t>
            </a:r>
            <a:r>
              <a:rPr lang="ar-EG" sz="4000" dirty="0">
                <a:solidFill>
                  <a:prstClr val="white"/>
                </a:solidFill>
              </a:rPr>
              <a:t>، كصالح ومحب البشر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Je `anon gar pe peklaoc @ nem ni`ecwou `nte pek`ohi @ cini `nnen`anomi`a @ hwc `aga;oc ouoh `mmairwmi.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87774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Car nous sommes ton peuple,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les brebis de ton troupeau,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ignore nos péchés, comme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un bon et ami du genre humain.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486B7DD-5330-4839-BD3C-870452D6A26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050883692"/>
      </p:ext>
    </p:extLst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 err="1">
                <a:solidFill>
                  <a:prstClr val="white"/>
                </a:solidFill>
              </a:rPr>
              <a:t>وإجعلنا</a:t>
            </a:r>
            <a:r>
              <a:rPr lang="ar-EG" sz="3600" dirty="0">
                <a:solidFill>
                  <a:prstClr val="white"/>
                </a:solidFill>
              </a:rPr>
              <a:t> مستحقين، نعمتك أيها المخلص، في هذه الأيام ونحن بلا خطية، مع صوم نقي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¿ Ouoh `ariten `nem`psa @ `mpek`hmot `w pirefnohem @ qen nai`ehoou enoi `na;nobi @ nem ounycti`a ectoubyout.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87774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Rends-nous dignes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ta grâce, ô Sauveur,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en ces jours sans péché,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avec un jeûne pur.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D94A4BBA-474F-4974-9881-3309A461811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81587658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وحرك الوتر التاسع من قيثارته صارخا قائلا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  <a:r>
              <a:rPr lang="ar-EG" sz="3600" dirty="0">
                <a:solidFill>
                  <a:prstClr val="white"/>
                </a:solidFill>
              </a:rPr>
              <a:t>: أَعْمَالٌ مَجِيدَةٌ قَدْ قِيلَتْ لِأَجْلِكِ يَا مَدِينَةَ اللَّهِ. (مزامير ٨٦ : ٢)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2800" dirty="0">
                <a:solidFill>
                  <a:prstClr val="white"/>
                </a:solidFill>
                <a:latin typeface="CS Avva Shenouda" pitchFamily="34" charset="0"/>
              </a:rPr>
              <a:t>Afkim `epimah 'it (=;) `nkap `nte tefku;ara efws `ebol efjw `mmoc @ je aucaji e;by] `nhan`hbyou`i eutai`yout ]baki `nte `V].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435846"/>
            <a:ext cx="9144000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600" b="1" dirty="0">
                <a:solidFill>
                  <a:prstClr val="white"/>
                </a:solidFill>
                <a:latin typeface="Book Antiqua" pitchFamily="18" charset="0"/>
              </a:rPr>
              <a:t>Et il a bougé la neuvième corde de sa cithare en criant et en disant : On a dit de toi des choses glorieuses, cité de Dieu. (Ps. 86 : 2)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46E8B0D-3114-A787-1559-F6D7A1D2DBA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387016A-0DDB-04CD-4451-14119681CA6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4066967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ولنحب بعضناً بعضاً، ونصنع التواضع، لأننا بالمحبة، نكمل الوصايا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81957"/>
            <a:ext cx="4824536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000" dirty="0">
                <a:solidFill>
                  <a:prstClr val="white"/>
                </a:solidFill>
                <a:latin typeface="CS Avva Shenouda" pitchFamily="34" charset="0"/>
              </a:rPr>
              <a:t>Marenmenre nen`eryou @ `nten`iri `mpi;ebi`o @ je `ebolhiten ]`agapy @ sanjwk `ebol `nnientoly</a:t>
            </a:r>
            <a:endParaRPr lang="fr-FR" sz="3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64375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Aimons-nous les uns les autres,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soyons humble,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car à travers l'amour,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accomplissons les commandements.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FD481B2-E400-4BEE-9878-8C7A5F5E829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49272515"/>
      </p:ext>
    </p:extLst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3478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الناموس والأنبياء، هما المحبة التي بغير رياء، لأننا من قِبَل المحبة، ننال المغفرة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53964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Pinomoc nem ni`provytyc @ pe ]`agapy `na;metsobi @ je `ebolhiten ]`agapy @ ten[i `mpi,w `ebol.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807667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 loi et les prophètes,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sont l'amour, sans hypocrisie,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car à travers l'amour,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pouvons obtenir le pardon.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BB0F76B4-1B89-4F1A-9FD8-07BCFB97C0D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04809532"/>
      </p:ext>
    </p:extLst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-2109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 err="1">
                <a:solidFill>
                  <a:prstClr val="white"/>
                </a:solidFill>
              </a:rPr>
              <a:t>إجعل</a:t>
            </a:r>
            <a:r>
              <a:rPr lang="ar-EG" sz="3600" dirty="0">
                <a:solidFill>
                  <a:prstClr val="white"/>
                </a:solidFill>
              </a:rPr>
              <a:t> أبواب الكنائس مفتوحة لنا، وكملنا في الإيمان المستقيم، لكي ننال الوعد الصادق، من فمك القائل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28379"/>
            <a:ext cx="4824536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&lt;a `vro `nniek`klyci`a efouyn nan @ jwkten qen pinah] etcoutwn @ hina `nten[i `mpiws @ etenhot `ebol qen rwk.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15766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Laisse les portes des églises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ouvertes pour nous, et confirme nous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dans la foi droite, afin que nous atteignons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 fidèle promesse, de la bouche qui dit :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07491D1E-38F9-4CD1-A526-AC0EA66A169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419513888"/>
      </p:ext>
    </p:extLst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تعالوا إليَّ، يا مباركي أبي، رثوا الحياة الدائمة، إلي الابد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Je `amwini haroi @ nyet`cmarwout `nte Paiwt @ `ari`klyronomin `mpiwnq @ e;myn `ebol sa `eneh.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15766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"Venez à moi, les bénis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mon Père, et héritez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la vie éternelle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Pour toujours et à jamais."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C5F4A0E-F49D-4340-B0C1-F380C06919C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475838248"/>
      </p:ext>
    </p:extLst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Cantique de Miséricorde Pour le Carême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de Miséricorde</a:t>
            </a:r>
          </a:p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Pour le Carême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1E973BE-32DE-4BAA-9B85-2550B62E948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661000228"/>
      </p:ext>
    </p:extLst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de Miséricorde pour le Carême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84953166"/>
              </p:ext>
            </p:extLst>
          </p:nvPr>
        </p:nvGraphicFramePr>
        <p:xfrm>
          <a:off x="95250" y="519523"/>
          <a:ext cx="9085263" cy="4313768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534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Repens-toi de tes fautes avant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Vivant, tu peux te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damnation sera le sort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meurent dans le péché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Pitié, pitié, Mon Dieu je T'en supplie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Plains ma faiblesse, écoute-moi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Pardonne-moi, pécheur impie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Pitié pour ceux qui crient vers Toi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l'humble repentir de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comme un doux parfum d'encens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le parfum qu'avait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Pécheresse aux pieds du Christ, pleurant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Confesse-toi, éclaire-toi, ô frère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Espère en Dieu car Il pardonne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Retourne vers Dieu notre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Paix, Lui seul te la redonne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de Miséricorde Pour le Carême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879E19B-A1B6-4234-BD01-8B868C3E349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176429074"/>
      </p:ext>
    </p:extLst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57237044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Dieu d'Amour, de Compassion nous aime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l'âme, Il les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Son pardon, Amour suprême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Ramène à Lui tous les contrits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Vie, Dieu Tout-Puissant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"Je ne souhaite pas la Mort"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ramener tous à la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sur une croix est mort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La fin viendra comme un voleur,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Nul ne connaît le jour ni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bien fournies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Suivez l'Époux dans Sa demeure"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"Venez à Moi, tous ceux qui sont chargés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Je vous donnerai Ma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Prenez sur vous Mon joug léger"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Tu portes nos méfaits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de Miséricorde Pour le Carême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052D503-8A2C-440D-B9B8-0EEE063A513F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86233437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00713693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Et tous les miséricordieux,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Leurs clairs visages lumineux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 qui suivent le Pasteur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Rayons solaires autour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 monde est la tempête qui fait rage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vagues folles, nos passions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L'or et l'argent sont des mirages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de Jésus, suivons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tous les justes, les miséricordieux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Bénis, joyeux, récompensés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Trouveront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Pécheurs, aux flammes, condamnés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Pécheur, c'est ton destin perdu, ta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Trésor enfoui, de vers rongé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Ta lampe éteinte, l'œil terni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L’enfer embrase l'insensé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de Miséricorde Pour le Carême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254C7F6-C4A1-4DAF-B2C7-FBF74045911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471052346"/>
      </p:ext>
    </p:extLst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16895503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Jésus recherche Sa brebis perdue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 prodigue qui revient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se réjouit, Seigneur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Brebis, retourne chez les Tiens</a:t>
                      </a: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Tu négligeas la loi d'amour,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bas instincts, tu as suivi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t'appelle, n'aie pas peur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est inquiet pour Sa brebis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Tu n'es qu'un étranger sur cette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pour entrer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Juge de tout l'Univers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Devant Lui, nous serons traduits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Priez sans cesse, avec ferveur et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comme la Cananéenne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Sans vous lasser, portez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exaucée, la joie fut sienne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de Miséricorde Pour le Carême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BA3B4A3-42EA-465A-991D-37F80DECBCF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50967045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44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2D6A1CF-42A0-41A5-ACDE-5ED5E7214FE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69889850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312229" y="255444"/>
            <a:ext cx="3709297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وحرك الوتر العاشر من قيثارته صارخا قائلا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  <a:r>
              <a:rPr lang="ar-EG" sz="3600" dirty="0">
                <a:solidFill>
                  <a:prstClr val="white"/>
                </a:solidFill>
              </a:rPr>
              <a:t>: لِأَنَّ الرَّبَّ اخْتَارَ صِهْيَوْنَ وَرَضِيهَا مَسْكَناً لَهُ. (مزامير ١٣١ : ١٠)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2800" dirty="0">
                <a:solidFill>
                  <a:prstClr val="white"/>
                </a:solidFill>
                <a:latin typeface="CS Avva Shenouda" pitchFamily="34" charset="0"/>
              </a:rPr>
              <a:t>Afkim `epimah myt (=i) `nkap `nte tefku;ara efws `ebol efjw `mmoc @ je `a `P¡ cwtp `nCiwn afcwtp `mmoc `eouma`nswpi naf.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543858"/>
            <a:ext cx="9144000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600" b="1" dirty="0">
                <a:solidFill>
                  <a:prstClr val="white"/>
                </a:solidFill>
                <a:latin typeface="Book Antiqua" pitchFamily="18" charset="0"/>
              </a:rPr>
              <a:t>Et il a bougé la dixième corde de sa cithare en criant et en disant : Le Seigneur a choisi Sion, il l’a élue pour demeure. (Ps. 131 : 10)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A37AF6D-A470-AE2A-E662-DA4F8A19B6FA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7795C8-7FED-5A39-AFAF-C8FBB879270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9836109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72103840"/>
              </p:ext>
            </p:extLst>
          </p:nvPr>
        </p:nvGraphicFramePr>
        <p:xfrm>
          <a:off x="179512" y="546378"/>
          <a:ext cx="8784976" cy="4131607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للنفس 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يطرد الشهوات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يغفر الزلات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ويخلص من كان تعبان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</a:t>
                      </a:r>
                      <a:r>
                        <a:rPr kumimoji="0" lang="ar-SA" sz="2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</a:t>
                      </a:r>
                      <a:r>
                        <a:rPr kumimoji="0" lang="ar-SA" sz="2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يمحى الخطية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ويزيل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الفكار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الشيطانية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لنصوم يا إخوة بطهارة ونية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صوما نقيا روحاني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طاهرا بخشوع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قد صام الرب يسوع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ذليل مع كثرة دموع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لتنالوا قوة وإيمان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المتحنن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الرحمن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لا يشاء هلاك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كلم يونان قائلا إعلان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امضي إلى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ياإنسان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مديح الصوم </a:t>
            </a:r>
            <a:r>
              <a:rPr lang="ar-SA" sz="3600" b="1" dirty="0" err="1">
                <a:solidFill>
                  <a:srgbClr val="FF9900"/>
                </a:solidFill>
              </a:rPr>
              <a:t>الصوم</a:t>
            </a:r>
            <a:r>
              <a:rPr lang="ar-SA" sz="3600" b="1" dirty="0">
                <a:solidFill>
                  <a:srgbClr val="FF9900"/>
                </a:solidFill>
              </a:rPr>
              <a:t> للنفس ثبات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C62B9EF-44C2-4EBF-B462-28D92143800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63064519"/>
      </p:ext>
    </p:extLst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2264265"/>
              </p:ext>
            </p:extLst>
          </p:nvPr>
        </p:nvGraphicFramePr>
        <p:xfrm>
          <a:off x="35496" y="195487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4489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أما النبي يونان فكان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مضي إلى </a:t>
                      </a:r>
                      <a:r>
                        <a:rPr kumimoji="0" lang="ar-EG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ترشيش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وجه الله القوى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فوجد سفينة يا أخوان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بالنوم فكر يونان وراح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جوف السفينة انضجع وارتاح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وأما الرب إله الأرواح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سلط ريحا جاء بالعيان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916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تشاوروا كل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يرموا ما في السفينة بالكلية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والأرباح كانت قوية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هجمت عليهم بالعان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ان الريس نهض وقام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أيقظ يونان من المنام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قم لماذا تنام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انهض ولا تكن كسلان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6A39517-7BA3-49AE-B8AE-A0AC7090131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49449552"/>
      </p:ext>
    </p:extLst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7967589"/>
              </p:ext>
            </p:extLst>
          </p:nvPr>
        </p:nvGraphicFramePr>
        <p:xfrm>
          <a:off x="-39865" y="195486"/>
          <a:ext cx="9004353" cy="4536504"/>
        </p:xfrm>
        <a:graphic>
          <a:graphicData uri="http://schemas.openxmlformats.org/drawingml/2006/table">
            <a:tbl>
              <a:tblPr rtl="1"/>
              <a:tblGrid>
                <a:gridCol w="3988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60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جاهد يا أيها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وأطلب من إلهك الغفران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يهدى عنا الهيجان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لنصير في راحة واطمئنان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خافوا الملاحون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وتشاوروا جميع الحاضرون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 يلقوا قرعة ويعرفون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فصابت يونان بالمعان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خرجت القرعة علية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بامر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الرب الساكن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فجاؤا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الرجال وطلبوا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اخبرنا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يالأمر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اللي كان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يونان حين سمع الكلمات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لهم قولا بثبات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هارب من إله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والأرض وكل الأكوان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8775710-E128-458F-9F2D-3C7AB85D7BA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566052771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01927598"/>
              </p:ext>
            </p:extLst>
          </p:nvPr>
        </p:nvGraphicFramePr>
        <p:xfrm>
          <a:off x="-36512" y="87474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ذنبًا فعلت أيها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الحضار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الخالق الجبار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وماذا تختار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وكيف العمل فيك يا إنسان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رد عليهم النبي المختار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حزين مملوء أضرار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خذوني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إرموني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والبحر يعود لأصله ثان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زعقوا الجميع ببكاء وأحزان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يا رب يا حنان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تهلكنا بسبب هذا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اغفر لنا يا رب يا رحمان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سمعوا كلام النبي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ورموه في وسط البحر العميم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فاعد له الرب حوتا 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فبلع يونان وصار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3FB5764-7C5B-4BF9-A436-667FB257022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722499961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77023214"/>
              </p:ext>
            </p:extLst>
          </p:nvPr>
        </p:nvGraphicFramePr>
        <p:xfrm>
          <a:off x="35496" y="33468"/>
          <a:ext cx="8928992" cy="484112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6824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شاهدوا جميع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الأرياح العظيمة القوية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هدئت وبقيت مخفية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والأمواج صارت تحتان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صاروا الجميع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متحيريين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هذا المنظر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وقروا بأنهم 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باسم الرب الفوقاني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287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ضاقت نفسه في بطن الحوت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وصلي لرب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صرخت إليك يا من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اسمعني أنا الغفلان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طلبتك من عمق الأبحار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خلصني يا رب يا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جوف اللجج مع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رؤوف لا تنساني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4869C74-6303-4C17-B3CD-696C36C6F41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573512242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39025832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1619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67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ظاهر لي لأنك قدير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عندك امرا عسير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لأني مترجى أن اصير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وأنظر هيكل قدسك ثان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علم الإله ضيقة الصديق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للحوت قولا وثيق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فقذف يونان يا أخوة بتحقيق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كمثل ما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قالالديان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غفر ذنبه وخرج بسلام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بعد ما قام ثلاثة ايام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وثلاثة ليالي بالتمام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بطن الحوت يا اخوان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امضي إلى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باستعجال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وقل لهم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تخرب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مزمع يخفسها الديان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38C11EC-FA81-4D21-9120-43427CA3B21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700584510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09348775"/>
              </p:ext>
            </p:extLst>
          </p:nvPr>
        </p:nvGraphicFramePr>
        <p:xfrm>
          <a:off x="35496" y="87475"/>
          <a:ext cx="9001000" cy="4728332"/>
        </p:xfrm>
        <a:graphic>
          <a:graphicData uri="http://schemas.openxmlformats.org/drawingml/2006/table">
            <a:tbl>
              <a:tblPr rtl="1"/>
              <a:tblGrid>
                <a:gridCol w="42164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845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7287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لما سمعوا قوله الخاطبين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الذين في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رجعوا بقلوبهم تائبين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إليه والتمسوا الغفران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حين سمع الأخبار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عن كرسيه يا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حضار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مسحا وشال التراب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ونهض حزينا دهشان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545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نادي المنادي بالأصوام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كمال ثلاثة أيام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كبار وصغار وبقر وأغنام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حتى الأطفال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الرضعان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ندم على الشر الذي كان أراد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يفعله باهل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باجتهاد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سبحانه رؤوف رب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شفوق على جنس الإنسان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01EB483-CFDD-4523-93C1-0D91A75DABE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150981631"/>
      </p:ext>
    </p:extLst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4145542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348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هرب يونان وصار مغموم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تمت له أربعين يوم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يا رب انت رحوم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ارسلتني ثان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الله كلم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خير من حياتي الآن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واما يونان فطلع برا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المدينة ونفسه عادت مرة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والشمس اشرقت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بالأحري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ضربت في رأسه بالعان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سبحانه قدير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بحكمته دبر تدبير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خلق غصنا من يقطين كبير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يونان به فرحان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9AF151-171A-4635-8578-0EBDCB7A775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38051396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0413855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ويونان به صار مسرور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النهار كله وهو مستور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العلي الغيور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ارسل دودة فاكتلها من تحتان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أصبح الصباح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وطلوع الشمس أشرق ولاح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امر ريحا من الأرياح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طرحها إلى اسفل تحتان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وأن الشمس أحرقت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خير من حياتي الآن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يونان ما بالك حزنت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شجرة خلقت بالكمال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ليلة زالت يا إنسان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2285D40-5157-47D5-AB24-7FC3E99FC7D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065206794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05568758"/>
              </p:ext>
            </p:extLst>
          </p:nvPr>
        </p:nvGraphicFramePr>
        <p:xfrm>
          <a:off x="35496" y="195486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لا ارحم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فيها أثني عشرة ربوة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ومواضي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أيضا بالكثرة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اهلكها يا إنسان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تعلم يمينا ولا يسار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لأني إله رؤوف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افرح </a:t>
                      </a:r>
                      <a:r>
                        <a:rPr kumimoji="0" lang="ar-EG" sz="2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بالخاطي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إذا تاب وصار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بكل قلبه يا إنسان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تنسانا نحن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نحوك طالبين نجاه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اقبلنا يا من هو في حضن اباه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معنا إحسان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صلب عنا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اجميعن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اعطنا رحمة يوم الدين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واجعلنا من اهل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فردوس نعيم أجناني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الصوم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للنفس ثبات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846A2233-8BFE-4109-AC39-B6DA6DFF1D4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023494283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427397"/>
            <a:ext cx="9144000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54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5400" dirty="0">
                <a:solidFill>
                  <a:prstClr val="white"/>
                </a:solidFill>
                <a:latin typeface="CS Avva Shenouda" pitchFamily="34" charset="0"/>
              </a:rPr>
              <a:t>nok nim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Hymne qui se prie avant 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`Ari`precbeuin 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et/ou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`Pouro</a:t>
            </a:r>
            <a:endParaRPr lang="it-IT" sz="2000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À 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la Communion après le Ps.150 à la Divine Liturgie</a:t>
            </a: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sng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Pour La Sainte Vierge Marie</a:t>
            </a:r>
            <a:endParaRPr kumimoji="0" lang="fr-FR" sz="20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3F688555-1D35-3E87-7526-F0DC8D4BD079}"/>
              </a:ext>
            </a:extLst>
          </p:cNvPr>
          <p:cNvSpPr/>
          <p:nvPr/>
        </p:nvSpPr>
        <p:spPr>
          <a:xfrm>
            <a:off x="3852188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E3277936-1D14-BF1B-F91B-BF03942BDD07}"/>
              </a:ext>
            </a:extLst>
          </p:cNvPr>
          <p:cNvSpPr/>
          <p:nvPr/>
        </p:nvSpPr>
        <p:spPr>
          <a:xfrm>
            <a:off x="5727073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CE0D79A2-32C8-4274-86B4-26DCE94BCD5C}"/>
              </a:ext>
            </a:extLst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3" name="Rectangle 12">
            <a:hlinkClick r:id="rId6" action="ppaction://hlinksldjump"/>
            <a:extLst>
              <a:ext uri="{FF2B5EF4-FFF2-40B4-BE49-F238E27FC236}">
                <a16:creationId xmlns:a16="http://schemas.microsoft.com/office/drawing/2014/main" id="{1AB07FAA-3502-7E5C-998C-94DDAD5E8EF0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9" name="Rectangle 18">
            <a:hlinkClick r:id="rId7" action="ppaction://hlinksldjump"/>
            <a:extLst>
              <a:ext uri="{FF2B5EF4-FFF2-40B4-BE49-F238E27FC236}">
                <a16:creationId xmlns:a16="http://schemas.microsoft.com/office/drawing/2014/main" id="{C07006F2-0731-D7AD-9329-B4EC9BF83C57}"/>
              </a:ext>
            </a:extLst>
          </p:cNvPr>
          <p:cNvSpPr/>
          <p:nvPr/>
        </p:nvSpPr>
        <p:spPr>
          <a:xfrm>
            <a:off x="3297688" y="3595119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0" name="Rectangle 19">
            <a:hlinkClick r:id="rId8" action="ppaction://hlinksldjump"/>
            <a:extLst>
              <a:ext uri="{FF2B5EF4-FFF2-40B4-BE49-F238E27FC236}">
                <a16:creationId xmlns:a16="http://schemas.microsoft.com/office/drawing/2014/main" id="{30D9FA57-0E01-F2E5-F8A6-0BCEB46BA1C1}"/>
              </a:ext>
            </a:extLst>
          </p:cNvPr>
          <p:cNvSpPr/>
          <p:nvPr/>
        </p:nvSpPr>
        <p:spPr>
          <a:xfrm>
            <a:off x="7409" y="4233036"/>
            <a:ext cx="105073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1" name="Rectangle 20">
            <a:hlinkClick r:id="rId9" action="ppaction://hlinksldjump"/>
            <a:extLst>
              <a:ext uri="{FF2B5EF4-FFF2-40B4-BE49-F238E27FC236}">
                <a16:creationId xmlns:a16="http://schemas.microsoft.com/office/drawing/2014/main" id="{9E8763E2-5299-2A35-BEF8-28E8002733F1}"/>
              </a:ext>
            </a:extLst>
          </p:cNvPr>
          <p:cNvSpPr/>
          <p:nvPr/>
        </p:nvSpPr>
        <p:spPr>
          <a:xfrm>
            <a:off x="2409351" y="4235972"/>
            <a:ext cx="1350529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2" name="Rectangle 21">
            <a:hlinkClick r:id="rId10" action="ppaction://hlinksldjump"/>
            <a:extLst>
              <a:ext uri="{FF2B5EF4-FFF2-40B4-BE49-F238E27FC236}">
                <a16:creationId xmlns:a16="http://schemas.microsoft.com/office/drawing/2014/main" id="{F296063D-E496-D57D-7FED-D60AB2D6DE31}"/>
              </a:ext>
            </a:extLst>
          </p:cNvPr>
          <p:cNvSpPr/>
          <p:nvPr/>
        </p:nvSpPr>
        <p:spPr>
          <a:xfrm>
            <a:off x="1146534" y="4234714"/>
            <a:ext cx="117282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3" name="Rectangle 22">
            <a:hlinkClick r:id="rId11" action="ppaction://hlinksldjump"/>
            <a:extLst>
              <a:ext uri="{FF2B5EF4-FFF2-40B4-BE49-F238E27FC236}">
                <a16:creationId xmlns:a16="http://schemas.microsoft.com/office/drawing/2014/main" id="{A3C8A448-667D-3382-4ED1-A6666CB30FA7}"/>
              </a:ext>
            </a:extLst>
          </p:cNvPr>
          <p:cNvSpPr/>
          <p:nvPr/>
        </p:nvSpPr>
        <p:spPr>
          <a:xfrm>
            <a:off x="4853264" y="3600543"/>
            <a:ext cx="12079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%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4" name="Rectangle 23">
            <a:hlinkClick r:id="rId12" action="ppaction://hlinksldjump"/>
            <a:extLst>
              <a:ext uri="{FF2B5EF4-FFF2-40B4-BE49-F238E27FC236}">
                <a16:creationId xmlns:a16="http://schemas.microsoft.com/office/drawing/2014/main" id="{2A75A884-DDD5-8E9B-C1D4-49FF2DD989FE}"/>
              </a:ext>
            </a:extLst>
          </p:cNvPr>
          <p:cNvSpPr/>
          <p:nvPr/>
        </p:nvSpPr>
        <p:spPr>
          <a:xfrm>
            <a:off x="6152282" y="3595119"/>
            <a:ext cx="173929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7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5" name="Rectangle 24">
            <a:hlinkClick r:id="rId13" action="ppaction://hlinksldjump"/>
            <a:extLst>
              <a:ext uri="{FF2B5EF4-FFF2-40B4-BE49-F238E27FC236}">
                <a16:creationId xmlns:a16="http://schemas.microsoft.com/office/drawing/2014/main" id="{1B6F5558-F618-3EE2-835D-FDB0ED09281B}"/>
              </a:ext>
            </a:extLst>
          </p:cNvPr>
          <p:cNvSpPr/>
          <p:nvPr/>
        </p:nvSpPr>
        <p:spPr>
          <a:xfrm>
            <a:off x="7982698" y="3599244"/>
            <a:ext cx="102323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700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1700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6505509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Cantique pour le Carême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le Carême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BEE413D-EBB1-4963-A634-F84AE576C36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515025519"/>
      </p:ext>
    </p:extLst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le Carême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82864474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jeûnez, peuple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jeûne pur de la vertu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non pas pour s'affamer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pour, au mal, mieux résister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Jeûner c'est toujours à Dieu obéir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C'est du péché se repentir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dix commandements, suivez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Car, de Dieu, c'est la volonté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Dieu seul, adoreras parfaitement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tout ton cœur et tout le temps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 Nom, tu ne prendras en vain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éviter courroux divin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le Carême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F440AF7-8F87-407C-A59D-59BBB6D5F2E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86155176"/>
      </p:ext>
    </p:extLst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934226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jeûnez, peuple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jeûne pur de la vertu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non pas pour s'affamer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pour, au mal, mieux résister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Et tu sanctifieras le jour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ta prière monte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père et mère honoreras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Afin que longuement vivras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tu ne tueras point, c'est Dieu qui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l'adultère est interdit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Faux témoignage, ne feras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bien d'autrui, ne convoiteras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le Carême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E7F722B-E1EA-417B-B80D-33B44FE8087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372693149"/>
      </p:ext>
    </p:extLst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6112552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jeûnez, peuple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jeûne pur de la vertu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non pas pour s'affamer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pour, au mal, mieux résister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Car aimer Dieu ainsi que son prochain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C'est le commandement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Aimez aussi vos ennemis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vous serez, de Dieu, bénis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Car l'humble repentir de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comme un doux parfum d'encens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le parfum qu'avait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Pécheresse aux pieds du Christ, pleurant</a:t>
                      </a: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le Carême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A7E8A87-57D3-4A14-907B-1DE28FEB9E8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979118988"/>
      </p:ext>
    </p:extLst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الصوم : مديح الصوم </a:t>
            </a:r>
            <a:r>
              <a:rPr lang="ar-EG" sz="44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078146B-535E-4904-A22C-EB916B669E1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947522362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20994868"/>
              </p:ext>
            </p:extLst>
          </p:nvPr>
        </p:nvGraphicFramePr>
        <p:xfrm>
          <a:off x="179512" y="546378"/>
          <a:ext cx="8784976" cy="4131607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شعب يسوع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طاهرا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بشخوع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الصوم معناه الجوع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هو التوبة عن الزلات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هو الطاعة لله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هو فعل وصاياه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المأمور بها في التوراة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المسطرة في الألواح المحفوظات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الأولى حب الرب إلهك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من كل قلبك وأفكارك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والمحبة لجميع أهل إيمانك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وساوي الكل في الدرجات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الثانية لا تتخذ لك تمثال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تعبد غير الرب المتعال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إله غيور ذو الجلال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 </a:t>
                      </a:r>
                      <a:r>
                        <a:rPr kumimoji="0" lang="ar-SA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بزجزه</a:t>
                      </a: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على أهل الزلات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تمجيد الصوم : مديح الصوم </a:t>
            </a:r>
            <a:r>
              <a:rPr lang="ar-SA" sz="3600" b="1" dirty="0" err="1">
                <a:solidFill>
                  <a:srgbClr val="FF9900"/>
                </a:solidFill>
              </a:rPr>
              <a:t>الصوم</a:t>
            </a:r>
            <a:r>
              <a:rPr lang="ar-SA" sz="3600" b="1" dirty="0">
                <a:solidFill>
                  <a:srgbClr val="FF9900"/>
                </a:solidFill>
              </a:rPr>
              <a:t> يا شعب يسوع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49432B9-9826-4290-9D2C-C9247A66DFA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428272664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04268258"/>
              </p:ext>
            </p:extLst>
          </p:nvPr>
        </p:nvGraphicFramePr>
        <p:xfrm>
          <a:off x="35496" y="195487"/>
          <a:ext cx="8928992" cy="4641622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5001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الثالثة لا تحلق باسم الإله كاذب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لئلا يذمك الحاضر والغائب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ولأن القسم ليس بواجب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فلنترك يا أحبائي هذه العادات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الرابعة اذكر اليوم المحدود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تصنع فيه العمل المعهود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أعد للراحة في هذا الوجود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التراتيل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والقداسات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916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الخامسة أكرم اباك وأمك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لأنهما تحملا همك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ليكثر خيرك ويطيل أيامك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وبدعائهما تنال البركات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السادسة لا تقتل أي أحد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تقرب منك أو ابتعد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ولو مع أهل الضلالة اتحد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القتل من أعظم الموبقات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5F3E6F4-C08F-4DD9-AA89-1582389A227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457010077"/>
      </p:ext>
    </p:extLst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4334961"/>
              </p:ext>
            </p:extLst>
          </p:nvPr>
        </p:nvGraphicFramePr>
        <p:xfrm>
          <a:off x="-39865" y="195486"/>
          <a:ext cx="9004353" cy="4536504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السابعة لا تزن أيها الإنسان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بالجسم ولا بالجنان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واخشى غضب الديان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الزنى يغلق باب الرحمات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الثامنة لا تسرق مال الإنسان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واقنع بما قسمه المنان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لتكون من أهل الإيمان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ويخصك بوافر الحسنات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التاسعة لا تشهد بالزور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لأن الكذب قبيح وكله شرور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فاصدق وكن على الحق غيور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تخشى أرباب السلطات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العاشرة لا تشته مقتنى 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ما في الدنيا معرض للخسران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والمرتجى من ربه الغفران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يطمع في حطام المخلوقات"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717A448-686B-47A3-9709-0DC6C412981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547789965"/>
      </p:ext>
    </p:extLst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42929463"/>
              </p:ext>
            </p:extLst>
          </p:nvPr>
        </p:nvGraphicFramePr>
        <p:xfrm>
          <a:off x="-36512" y="87475"/>
          <a:ext cx="9073008" cy="4726067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715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"بهذه الوصايا والناموس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يطالبنا الرب القدوس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الرازق محيي كل النفوس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لنرث ملكوت السموات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نوح بالصوم والصلاة والإحسان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نجاه الله من الطوفان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بعمل السفينة في ذاك الزمان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جدد بها كل المخلوقات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ابونا إبراهيم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قدم اسحق بإيمان عظيم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وقبل قربانه الله الكريم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وجعله أبا القبائل والجماعات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لوط البار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أتى إليه ملائكة اطهار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وخلصوه من لهيب النار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ينظر تلك الضربات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070718C-00A6-4B84-8FA0-4521B2CD7D7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4074266"/>
      </p:ext>
    </p:extLst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90056892"/>
              </p:ext>
            </p:extLst>
          </p:nvPr>
        </p:nvGraphicFramePr>
        <p:xfrm>
          <a:off x="35496" y="33468"/>
          <a:ext cx="8928992" cy="4795400"/>
        </p:xfrm>
        <a:graphic>
          <a:graphicData uri="http://schemas.openxmlformats.org/drawingml/2006/table">
            <a:tbl>
              <a:tblPr rtl="1"/>
              <a:tblGrid>
                <a:gridCol w="41717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572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6824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بالصوم والصلاة يوسف الصديق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خلص من الزانية والتضييق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وصارت له العفة أكبر صديق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واصبح رئيسا على تلك الجهات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موسى الكليم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استحق ان ينظر نور الخالق العظيم</a:t>
                      </a:r>
                      <a:endParaRPr kumimoji="0" lang="fr-FR" sz="2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واعطاه الله العهد القديم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مكتوبا في ألواح باهرات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2715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دعى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صموئيل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الماسح ملوك اسرائيل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قدمه اباؤه بالتهليل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الرب إله القوات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ايليا المعتبر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منع السماء من المطر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الضلال عم واشتهر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ورفعه رب ه حيا إلى السموات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9AE6DA8-A870-47A9-8463-7259AF733E3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060711006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4218972"/>
              </p:ext>
            </p:extLst>
          </p:nvPr>
        </p:nvGraphicFramePr>
        <p:xfrm>
          <a:off x="173293" y="134169"/>
          <a:ext cx="8803764" cy="469327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18581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0226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269177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nok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pi`ebiyn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para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ouon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ethijen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pikahi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e;ricaji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mpetai`o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انا الضعيف، أكثر من كل من على الأرض، لكي أنطق بكرامتك، يا مريم ابنة يواقيم.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54924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26917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suis-je, le plus faible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tous les habitants de la terre,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parler de ton honneur,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 ?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04793351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0425895"/>
              </p:ext>
            </p:extLst>
          </p:nvPr>
        </p:nvGraphicFramePr>
        <p:xfrm>
          <a:off x="35496" y="195487"/>
          <a:ext cx="8928992" cy="4616339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742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الفتية الأبرار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القاهم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بختنصر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النار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نجوا من غير أن يمسهم أضرار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لأنهم لم يسجدوا للمصنوعات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والصلاة والابتهال</a:t>
                      </a:r>
                      <a:endParaRPr kumimoji="0" lang="fr-FR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خضعت الأسود لدانيال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حيث كان في الجب ينال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وافر الأمن والحسنات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والصلاة كل الأوقات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نال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الأباء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جميع المطلوبات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واطفأوا لهيب نار الشهوات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رجاء في ملكوت السموات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بعد تماما ثلاثين عام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لميلاد يسوع رب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تعمد من يوحنا وصام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أربعين يوما متواليات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0967CE0-2FE6-4618-8B04-D121964A9C5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525151237"/>
      </p:ext>
    </p:extLst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26761964"/>
              </p:ext>
            </p:extLst>
          </p:nvPr>
        </p:nvGraphicFramePr>
        <p:xfrm>
          <a:off x="35496" y="87475"/>
          <a:ext cx="9001000" cy="4728332"/>
        </p:xfrm>
        <a:graphic>
          <a:graphicData uri="http://schemas.openxmlformats.org/drawingml/2006/table">
            <a:tbl>
              <a:tblPr rtl="1"/>
              <a:tblGrid>
                <a:gridCol w="47492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517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7287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توهم إبليس وتحير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رأى وجهه لم يتغير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فعلم الإله فكره ودبر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فاظهر الجوع وهو غنى عن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المطعومات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 إبليس ليجرب مولاه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فعل بآدم واغواه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له إن كنت ابن الله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فقل للحجارة تصير خبزا به تقتات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545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حينئذ أجاب الديان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ليس بالخبز يحيا الإنسان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بكلام الله المنان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يصير حيا بلا ممات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خرج يسوع إلى البرية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ليصوم ويعلم البشرية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قبلوا المعمودية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فضائل الصوم والصلوات"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064619F-6F2E-4C81-A9B5-04A87BC21A0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619390756"/>
      </p:ext>
    </p:extLst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2349659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348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داود ذو الفضل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المعود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بتقواه صار نبيا لليهود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وملكا قادر ذا جنود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دائم الذكر في كل الأوقات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رسل سيدنا تحملوا الاضطهاد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الكفرة عباد المصنوعات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وبالصوم والصلاة اقاموا الأموات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وردوا الأمم إلى صحيح العبادات</a:t>
                      </a:r>
                      <a:endParaRPr kumimoji="0" lang="en-CA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زال عن آدم وحوا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كانا فيه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الجوى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قبلت توبة أهل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بفضل الصوم وصفاء النيات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سيدنا يمدح الصائمين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ذوي التقوى واليقين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ويطرد عنهم حيل الشياطين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كما نصت على ذاك الآيات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61E5967-DFBA-4458-AE9A-4A7ADE9751B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95172521"/>
      </p:ext>
    </p:extLst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0650656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2089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200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 الصوم مولانا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وأمرنا به وهدانا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فلنصم ونسامح اعدانا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فيغفر لنا كل الزلات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وصلوا بخوف ووقار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بكل خضوع مثل العشار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واطلبوا منه الاستغفار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لتحصدوا من الصوم حلو الثمرات</a:t>
                      </a:r>
                      <a:endParaRPr kumimoji="0" lang="en-CA" sz="23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ضيعنا حياتنا في اللذات</a:t>
                      </a:r>
                      <a:endParaRPr kumimoji="0" lang="fr-FR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طعام وشراب وشهوات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وتعاطي مسكر وسماع نغمات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نفكر في ساعة الموت مع الحسرات</a:t>
                      </a:r>
                      <a:endParaRPr kumimoji="0" lang="ar-S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طاعة الله واجبة كقول الرسول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فاطيعوه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وقاوموا ابليس المخذول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فيهرب منكم بسرعة ويزول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واقتربوا من الله كل الأوقات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4028334-11C3-4B00-9BA8-B5C18BD2122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971808139"/>
      </p:ext>
    </p:extLst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33513906"/>
              </p:ext>
            </p:extLst>
          </p:nvPr>
        </p:nvGraphicFramePr>
        <p:xfrm>
          <a:off x="35496" y="195486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سيدنا بجسد الناسوت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اقنوما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واحدا من ثلاثة مثبوت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 الشيطان اخفى اللاهوت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لأجل خلاص العالم من الضيقات</a:t>
                      </a:r>
                      <a:endParaRPr kumimoji="0" lang="en-C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علمنا الصوم مع الصلوات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ابانا الذي في السموات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اظهر لنا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عجايب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 آيات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كشفاء المرضى وقيامه الأموات</a:t>
                      </a:r>
                      <a:endParaRPr kumimoji="0" lang="en-CA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غفر للزانية خطاياها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والسامرية أيضًا هداها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ماء الحياة رواها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ونالت منه كل المطلوبات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فتح عيني أعمى مولود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تصدق به اليهود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وسألوا أبويه بعد الجحود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فقالا أنه ولدنا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باثبات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075AB7A-72A2-4AF5-A2B4-6F9A521596F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089591856"/>
      </p:ext>
    </p:extLst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58357361"/>
              </p:ext>
            </p:extLst>
          </p:nvPr>
        </p:nvGraphicFramePr>
        <p:xfrm>
          <a:off x="35496" y="195486"/>
          <a:ext cx="8688710" cy="4536504"/>
        </p:xfrm>
        <a:graphic>
          <a:graphicData uri="http://schemas.openxmlformats.org/drawingml/2006/table">
            <a:tbl>
              <a:tblPr rtl="1"/>
              <a:tblGrid>
                <a:gridCol w="40331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55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للأعمى الذي شفاه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أتؤمن انت بابن الله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من هو يا سيد لكي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آراه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أجابه أنا الناطق بالكلمات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كمل تدبير مخلصنا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وقبل تلك الآلام عنا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وآلامه صارت دينا يلزمنا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نوفيه بفعل الحسنات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لم نسمع ما قيل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قول مخلصنا في الإنجيل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تعالى إلى يا من حمله ثقيل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اعطيك كل الراحات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كان من نفسه يألف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التواني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يمضى لأبيه الروحاني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يعترف ليفوز بالأماني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وتمحي عنه جميع السيئات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3EC7DF7-22EF-4894-986F-76F81BDC600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055586535"/>
      </p:ext>
    </p:extLst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16649364"/>
              </p:ext>
            </p:extLst>
          </p:nvPr>
        </p:nvGraphicFramePr>
        <p:xfrm>
          <a:off x="35496" y="195486"/>
          <a:ext cx="8856984" cy="4615410"/>
        </p:xfrm>
        <a:graphic>
          <a:graphicData uri="http://schemas.openxmlformats.org/drawingml/2006/table">
            <a:tbl>
              <a:tblPr rtl="1"/>
              <a:tblGrid>
                <a:gridCol w="46732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836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نقدم صلوات مع طلبات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لأبينا الذي في السموات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ونصنع رحمة صدقات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بما يصل إليه حد القوات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هلموا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أخوة قبل الظلمة</a:t>
                      </a:r>
                      <a:endParaRPr kumimoji="0" lang="fr-FR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لنبتاع لنا زيت الرحمة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لأنها مصباح النعمة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تضئ لصاحبها في الظلمات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ونسأل من مخلصنا يسوع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ونضرع إليه بخشوع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يجعل دعانا مسموع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لنفوز بنعيم الجنات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يستجيب لمن دعاه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له ونمجده في علاه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ونداوم على فعل وصاياه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ونستدر منه الخير والبركات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33E35E3-3512-4A7C-A82B-D9F9B2D903E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185419902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42256832"/>
              </p:ext>
            </p:extLst>
          </p:nvPr>
        </p:nvGraphicFramePr>
        <p:xfrm>
          <a:off x="35496" y="195486"/>
          <a:ext cx="8856984" cy="4428493"/>
        </p:xfrm>
        <a:graphic>
          <a:graphicData uri="http://schemas.openxmlformats.org/drawingml/2006/table">
            <a:tbl>
              <a:tblPr rtl="1"/>
              <a:tblGrid>
                <a:gridCol w="88569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26732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رب بفضلك ارحمنا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وللعمل بالوصايا وفقنا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ملكوتك اجمعنا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نعيم دائم ومسرات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176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وايضا البيع في كل مكان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اجعلها مفتوحة على ممر الزمان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والشعب فيها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بهدو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وطمان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محفوظين محروسين من الضربات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الصوم الكبير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الصوم : الصوم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الصوم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يسوع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2FF2F3A-1ADA-45E8-BEAF-BA31553C123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251585091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Dimanche des trésors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72D7D0B-CC04-41D7-833F-37B6991B1E3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985302771"/>
      </p:ext>
    </p:extLst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le Dimanche des Trésors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95943734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jeûne, le jeûne, ton âme, raffermit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Heureux qui pour ses fautes jeûna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Héritera le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les épreuves, écartera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Ne vous inquiétez pas pour votre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Ni de ce que vous mangerez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Oiseaux du ciel, Dieu les nourrit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Vous êtes Ses enfants aimés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949E8E8-7F77-4BCA-A0CB-74A50D0E37B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359766652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5280497"/>
              </p:ext>
            </p:extLst>
          </p:nvPr>
        </p:nvGraphicFramePr>
        <p:xfrm>
          <a:off x="173293" y="134169"/>
          <a:ext cx="8803764" cy="477868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18581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0226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269177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Pilogoc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Pidymiourgoc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`i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icarx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nqy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aremici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ereoi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mpar;enoc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الكلمة الخالق، أتي وتجسد منك، ولدتيه وأنت باقية عذراء، يا مريم ابنة يواقيم.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54924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26917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Verbe Créateur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est venu et S'est incarné de toi,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tu Lui as donné naissance en restant vierge,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15796466"/>
      </p:ext>
    </p:extLst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276427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"N'ayez point de souci du lendemain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chaque jour suffit sa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Demandez le Royaume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reste, prenez par surcroît"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Au ciel regardez les petits oiseaux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Dieu le Père qui les nourrit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Vous valez plus qu'un passereau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Son amour est infini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A6B016B-8B1A-43CB-8CD0-7D43BE286DA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55934390"/>
      </p:ext>
    </p:extLst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6303905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Jésus a dit : "Aimez vos ennemis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Pardonnez-leur et à vos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Priez pour ceux qui vous ont nui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vous serez bénis du Père"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Comme Dieu vous a aimés, il faut aimer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Ce que tu fais aux plus petits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sans ostentation, donner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bien à Dieu que tu le fis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1DDDC38-7A75-41F6-BE39-D35F606AA9D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959844340"/>
      </p:ext>
    </p:extLst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86063726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Et tous les justes, les miséricordieux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Bénis, joyeux, récompensés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Trouveront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Pécheurs, aux flammes, condamnés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Demande, et le Seigneur t'accordera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Cherchez le Bien, vous trouverez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Frappez, et l'on vous ouvrira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au Royaume, vous entrez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80D309B-6AF2-4A8D-97E6-44023DAB75A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237696127"/>
      </p:ext>
    </p:extLst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7609258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Chassez Satan, jeûnez, priez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privations brisent ses liens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L'humilité comme l'amour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Éteignent le feu du Malin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Louez Dieu, ajoutez à Sa grandeur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Éternellement glorifiez-Le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Levez les mains, priez sur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notre Père qui es aux Cieux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E0A2FDD-11E8-4C2B-80EB-59E4DAEC3AB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228399526"/>
      </p:ext>
    </p:extLst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8639042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 jeûne pur est celui de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vous écarte du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Quittez tous les penchants qui lient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liens terrestres, vous fuirez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Qui cherche à préserver sa vie, mourra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Ta force est bien dans ta faiblesse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veut mourir pour Christ vivra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graine qui meurt grandit sans cesse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A14CB2B-4042-4135-AD95-584FC47A1B7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562485047"/>
      </p:ext>
    </p:extLst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4693306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Venez au Christ, vous tous qui êtes chargés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Il vous donne le repos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Sa douceur, vous le voyez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Allège les plus lourds fardeaux"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Jeûnez et privez-vous du superflu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biens terrestres et éphémères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Sont fleurs fanées et temps perdu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Durent un instant comme l'éclair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872448-6457-492C-A27B-22F01C96AD9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250647672"/>
      </p:ext>
    </p:extLst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92732219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Ne vous amassez pas de biens fragiles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rouille et teigne vont détruire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Trésor au ciel et cœur tranquille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Rien ne pourra vous les ravir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Heureux ceux qui de Dieu sont bien-aimés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ceux qui marchent dans Ses Voies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Paradis sont couronnés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L'Amour est bien leur seule loi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4675A7E-0205-406C-B3ED-DD0EB899E08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67884816"/>
      </p:ext>
    </p:extLst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0064811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17. Double langage, hypocrisie, fuyez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péchez pas contre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Ses Lois divines respectez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Vous y trouvez Lumière et Vie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Le monde est la tempête qui fait rage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vagues folles, nos passions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L'or et l'argent sont des mirages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de Jésus, suivons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3E060A0-08E8-4665-8860-028CB3C8308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109438844"/>
      </p:ext>
    </p:extLst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3918011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Donnez au démuni, vous recevrez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Royaume de Dieu en héritage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Aumône et dîme accorderez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Ciel, vous gagnez en partage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Multipliez, mûrissez vos talents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Donnez car vous avez reçu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Ne laissez pas dormir longtemps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Ces dons qui seraient tous perdus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4D98ED2-7FAD-4704-9DB8-0B934F32652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161801261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1357198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Moïse jeûna quarante jours et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Là-haut sur la Montagne, et prend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Deux tables en pierre, et Dieu lui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"Reçois Mes Dix Commandements"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Le peuple de Ninive offensait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Païens cruels et débauchés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jeûne leur ouvrit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Dieu les a pardonnés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A4CE984-83E1-4455-AEF4-AA2C80874AC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48474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2394186"/>
              </p:ext>
            </p:extLst>
          </p:nvPr>
        </p:nvGraphicFramePr>
        <p:xfrm>
          <a:off x="173293" y="134169"/>
          <a:ext cx="8803764" cy="469327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18581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0226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269177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Bara,iac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afmou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]`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anatoly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mmyi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nqy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براشيا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دعاك، الشرق الحقيقي، الذي أشرق لنا المسيح منك، يا مريم ابنة يواقيم.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54924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26917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Barachie</a:t>
                      </a: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t'a appelé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véritable Orient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 brillé pour nous, Christ, par toi,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12504884"/>
      </p:ext>
    </p:extLst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5166879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23. Élie jeûnait quand Dieu l'a écouté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Trois ans, il arrêta la pluie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Puis il pria, Dieu fit tomber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trombes d'eau durant la nuit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24. Car le voici notre Seigneur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a jeûné pour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Jeûnez, priez de tous vos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Ainsi, Satan, vous le vaincrez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154BE49-25D5-441D-8925-85FC14D8962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175556340"/>
      </p:ext>
    </p:extLst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7042666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25. La fin viendra comme un voleur,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Nul ne connaît le jour ni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bien fournies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Suivez l'Époux dans Sa demeure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26. Repens-toi de tes fautes avant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Vivant, tu peux te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damnation sera le sort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meurent dans le péché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D217CFD-B392-4A82-B128-1F765DEBC63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53513180"/>
      </p:ext>
    </p:extLst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85593794"/>
              </p:ext>
            </p:extLst>
          </p:nvPr>
        </p:nvGraphicFramePr>
        <p:xfrm>
          <a:off x="251520" y="248766"/>
          <a:ext cx="8712968" cy="4267200"/>
        </p:xfrm>
        <a:graphic>
          <a:graphicData uri="http://schemas.openxmlformats.org/drawingml/2006/table">
            <a:tbl>
              <a:tblPr rtl="1"/>
              <a:tblGrid>
                <a:gridCol w="87129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Moïse jeûna quarante jours et nuits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Là-haut sur la Montagne, et prend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Deux tables en pierre, et Dieu lui dit :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"Reçois Mes Dix Commandements"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412003C-3ABE-40EA-BF62-FA57202B5BC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58122688"/>
      </p:ext>
    </p:extLst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7513985-7C06-4249-948F-753A9220B4D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143448389"/>
      </p:ext>
    </p:extLst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ar-EG" sz="3600" b="1" dirty="0">
                <a:solidFill>
                  <a:srgbClr val="FF9900"/>
                </a:solidFill>
              </a:rPr>
              <a:t>تمجيد الأحد الأول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42885142"/>
              </p:ext>
            </p:extLst>
          </p:nvPr>
        </p:nvGraphicFramePr>
        <p:xfrm>
          <a:off x="-36000" y="464790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6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55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للنفس ثبات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عن الزلات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ذاك يخلص من كل الضربات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ويرث ملكوت السموات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اطلبوا البر والملكوت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تفكروا في الكسوة والقوت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فهذا مجيئه مثبوت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والله عنده كل الخيرات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5A6FB9D-22D3-4B8E-A5B9-07328A212C1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84335748"/>
      </p:ext>
    </p:extLst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5972413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بادروا بالرحمة لكل أحد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تنظروا فيما بعد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فأنه قيل لا تهتموا بالغد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فالرزق مضمون فيما هو آت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تأملوا فراخ الغربان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التي لا قوت لها ولا اوطان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فالآب </a:t>
                      </a:r>
                      <a:r>
                        <a:rPr kumimoji="0" lang="ar-EG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يقوتها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مع غيرها مع الحيوان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فأنتم أولي يا آل الحسنات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16445C1-69EB-40E3-84E9-B814A5045EA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394994546"/>
      </p:ext>
    </p:extLst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75568195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جدوا وقفوا بلجاجه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طلب الرحمة بسذاجة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وليمضي لصديقه وقت الحاجة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ليقترض منه ثلاث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خبزات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حبوا أعداءكم بمودتكم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واحسنوا إلى من يبغضكم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وصلوا لأجل من يطردكم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وأغفر لأخيك سبع مرات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D6FF0CF-47CB-4D61-9C1E-6A457B32BE5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648014598"/>
      </p:ext>
    </p:extLst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1138262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خاف الموقف يوم الزحمة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 صدقة تزداد نعمة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فعلي الرحماء تحل الرحمة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لآل البر والحسنات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داوم فان أخر ساعة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يفرح فيها أهل الطاعة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واما المرتحل بغير بضاعة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فهو خائف دائم الحسرات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0F2FE00-9E76-482A-8D97-B54286E33DC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706136539"/>
      </p:ext>
    </p:extLst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1982113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ذلك اليوم فيه أعظم معونة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الرحمة تخفف الدينونة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تساعد أهل المسكونة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وترفعهم إلى أعلي الدرجات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ربي قال أطلبوا تجدوا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سلوا من فضله تعطوا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أقرعوا يفتح لكم فاجتهدوا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قابلوا بالرحمة السيئات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39F6B1E-8F25-4511-B6B2-388AAA56E43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516908443"/>
      </p:ext>
    </p:extLst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676937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زيدوا الرحمة بالاستغفار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صلوا بخشوع ليلا مع نهار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وأقرعوا صدوركم مثل العشار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وقفوا بخضوع في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القداسات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سبحوا الرب وزيدوه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علوا إلى الأبد ومجدوه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أرفعوا أياديكم في الصلوات ونادوه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أبانا الذي في السموات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29E8013-3C4A-4DF3-8DFE-7E5F107923EF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74500589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1067357"/>
              </p:ext>
            </p:extLst>
          </p:nvPr>
        </p:nvGraphicFramePr>
        <p:xfrm>
          <a:off x="173293" y="134169"/>
          <a:ext cx="8803764" cy="469327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18581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0226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269177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Baktyri`a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acviri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,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wric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[o nem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tco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acswpi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ntupoc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`n}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قضيب أزهر، بغير غرس ولا سقي، صار مثالا للعذراء، يا مريم ابنة يواقيم.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54924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26917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Bâton qui s'épanouit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être planté ni arrosé,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devint un exemple de la Vierge,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2889492"/>
      </p:ext>
    </p:extLst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7400249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شمروا عن ساعد الجد في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الدعا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انتم ومن في السموات معا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لتفرح به كل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الودعا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مبشرين بالأبديات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روحانيا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كل الأدناس نقيا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تقربوا أمرا رديا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تهتموا بالأرضيات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234C257-5ABD-4435-9ED1-BF84F5D3C2E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704973715"/>
      </p:ext>
    </p:extLst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184505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ضعف النفس يزيد قواها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أهلك نفسه أحياها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أحياها ففي الهلاك رماها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وإن هي ماتت تثمر ثمرات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طالبوه بان يسمعكم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مباركي أبي تعالوا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باجمعكم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لترصوا الملك المعد لكم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قبل إنشاء المخلوقات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422B97F-DB07-4AE0-BB7A-06FCE51A62B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960741030"/>
      </p:ext>
    </p:extLst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0369546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ظلمت نفسك وضيعت المدخرات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أفسدها السوس والآفات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فأكنز لك كنزا في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وسارع إلى فعل الخيرات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عجل وصلي لأبيك سرا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فأبوك يعطيك أعظم أجرا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ويحسب لك هذا برا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تدخل فسيح الجنات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044F3D6-7A05-4C12-920B-9999C5A84D3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64506404"/>
      </p:ext>
    </p:extLst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6804546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غزر دمعك ليكون هاطل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تتزكي فتصبح عاطل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وإياك أن تهوى المجد الباطل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وإياك أن تميل إلى الشهوات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فخر العالم مصل الزهر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يذبل وكالبرق يمر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وما قدمت يبقي مدى الدهر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عنده في ملكوت السموات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25C3C52-F0B6-4B4C-896F-30829C3B29C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863973234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3489608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قيل الصدقة بلا إفشاء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 من أعظم الأشياء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فلا تطغي بحب الدنيا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تنسي فعل الصلوات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 النفس بالصوم النفيس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وناجي الرب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فينقذك من ضربات إبليس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وتحيا في الروحانيات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31D4840-E5CB-4184-AC18-CF4B0E66765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541805345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3118477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للرب وزنات فيها اهتموا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وتاجروا بها حتي تنمو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صام الآباء واعتصموا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فبلغوا أعلى الدرجات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موسى بالصوم رأى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وناجي ربه فوق جبل الطور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فاعطاه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سفر التوراة المسطور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لوحي العشر كلمات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986F20C-E925-45D3-B2A4-CD4B2579F38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631346085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9172160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لما ضلت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بأنذار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يونان فزعت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وبالصوم ثلاثة أيام صارت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مقبولة من بعد اللعنات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إبلياسي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نبيا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صائما في الحال ومصليا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رفعه ربه حيا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بخيول من نار إلى السموات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207F12E-4F06-40F8-9A48-D9E807680B6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868090202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7313749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الرب مخلصنا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صام وصلي ليعرفنا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يهرب عنا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الشيطان اللعين مذلول مهزوم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سيأتي الرب في نصف الليل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علمنا في الإنجيل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ياتي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ويعطي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الويل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ويكافئ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السهاري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بالأكاليل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8CD163-33CD-4E2A-961F-2BBCC20B119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519360197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1536871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فلنرجع يا أخوة ونتوب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فالله عادل مخوف مرهوب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يقبل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الخاطي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ويمحو الذنوب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ويخلص من كان في ضيقات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تنسانا نحن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نحوك طالبين نجاة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فأقبلنا إليك يا ابن الله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معنا رحمة وإحسان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الأول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D678D5E-A502-487A-9516-4E568C62720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753840461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 la Tentation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Dimanche de la Tentation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3C3AA46-A5B3-4828-828E-7397B22AF0E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02744001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8257654"/>
              </p:ext>
            </p:extLst>
          </p:nvPr>
        </p:nvGraphicFramePr>
        <p:xfrm>
          <a:off x="173293" y="134169"/>
          <a:ext cx="8803764" cy="469327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18581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0226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269177">
                <a:tc>
                  <a:txBody>
                    <a:bodyPr/>
                    <a:lstStyle/>
                    <a:p>
                      <a:pPr algn="just"/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Genoc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tyrf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metrwmi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nem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nitagma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`p[ici @ `are[ici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rwou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كل جنس البشرية، وطغمات العلاء، ارتفعت انت أكثر منهم جميعا، يا مريم ابنة يواقيم.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54924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26917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Toute la race de l’humanité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les groupes d'exaltation,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t'es élevée au-dessus d'eux tous,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8934155"/>
      </p:ext>
    </p:extLst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400" b="1" dirty="0">
                <a:solidFill>
                  <a:srgbClr val="FF9900"/>
                </a:solidFill>
              </a:rPr>
              <a:t>Cantique pour le Dimanche de la Tentation</a:t>
            </a:r>
            <a:endParaRPr lang="ar-SA" sz="34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35550429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Mystère immense où l'Esprit-Saint conduit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dans un désert lointain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Là, le démon l'a assailli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le tenter comme un humain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 ne mangea rien durant ces 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Quand Il eut faim, le diable vint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"Si Tu es Fils du Dieu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Dis à ces pierres d'être du pain"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Tentation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6847D9A-F002-4E5F-94A5-EC9AB234109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889947221"/>
      </p:ext>
    </p:extLst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22600888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"De pain seulement l'homme ne vivra pas"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lui dit, "Car l'homme vit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tout mot que Dieu prononça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Écarte-toi Satan", Il dit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au sommet du Temple, il prend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"Puisque Tu es le Fils de Dieu"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Lui dit Satan, l'ange déchu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"Va, jette-Toi en bas, Tu peux"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212E7B8-D321-4B40-9F9E-84C72283473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744551010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6743425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Jésus, rempli de l'Esprit-Saint lui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"Non tu ne tenteras pas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dans la Bible c'est écrit"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confond Satan honteux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Du haut d'un mont, Satan montre à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Tous les royaumes merveilleux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"Je T'offre ce que Tu as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 Tu m'adores, je le veux"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C22D462-2A89-49A2-8982-43D9296DD7CF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100463584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09648561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"Retire-toi Satan" Jésus lui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"Dieu seul tu devras adorer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 suis le Fils du Dieu de Vie"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vaincu s'est retiré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À ces mots de Jésus, Satan s'enfuit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humilié, confus, s'en va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Dans les ténèbres de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Où sombrent tous ceux qu'il tenta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E6522DD-EF72-45D5-AD23-16ADD8349D1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864667355"/>
      </p:ext>
    </p:extLst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815621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Jésus jeûna quarante jours et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Leçon d'humilité et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pardonner aux ennemis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jeûne donne force et joie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Moïse jeûna quarante jours et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Là-haut sur la Montagne, et prend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Deux tables en pierre, et Dieu lui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"Reçois Mes Dix Commandements"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0C54B0-C6A8-4FC0-9FCD-73FDEFBD0FB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707206559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0592525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 peuple de Ninive offensait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Païens cruels et débauchés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jeûne leur ouvrit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Alors Dieu les a pardonnés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Élie jeûnait quand Dieu l'a écouté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ans, il arrêta la pluie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Puis il pria, Dieu fit tomber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Des trombes d'eau durant la nuit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C236C15-9DCF-4C8F-AE32-260BBFBC97D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53135352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054240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Jeûner sans renoncer à ses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une offense aux yeux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fautes, tu dois réparer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Dieu exaucera tes vœux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Le jeûne miséricordieux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cœurs blessés et la douleur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Quarante jours, quarante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a jeûné, notre Seigneur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F02520-B277-4B47-9294-1599B2BD87F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656671220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741895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Et méfiez-vous des ruses de Satan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piège dans ses noirs filets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insensés, les négligents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Toutes ces brebis égarées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Ô Fils de Dieu, Jésus, ne m'oublie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Je crie vers Toi pour T'implorer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Pardonne-nous lors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Auprès de Toi, l'Éternité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8EC18E4-250B-43A2-B3E8-DA49C5E22DD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03577845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41545F3-99B1-4E6E-9ABE-850ED6F8033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262398243"/>
      </p:ext>
    </p:extLst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ar-EG" sz="3600" b="1" dirty="0">
                <a:solidFill>
                  <a:srgbClr val="FF9900"/>
                </a:solidFill>
              </a:rPr>
              <a:t>تمجيد للأحد الثاني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78158042"/>
              </p:ext>
            </p:extLst>
          </p:nvPr>
        </p:nvGraphicFramePr>
        <p:xfrm>
          <a:off x="-36000" y="465516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6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55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سر عجيب هو سر المسيح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 إلى البرية للتسبيح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فجاءه الشيطان بوجه قبيح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ليجربه مثل الإنسان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فقال له إن كنت المسيح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والقول عنك هذا صحيح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فقل للحجارة بالتصريح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صيري خبزا يشبع الجوعان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7E1293A-6FC7-486C-95EB-2EAD289DC2A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59918952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5583973"/>
              </p:ext>
            </p:extLst>
          </p:nvPr>
        </p:nvGraphicFramePr>
        <p:xfrm>
          <a:off x="173293" y="134169"/>
          <a:ext cx="8803764" cy="477868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18581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0226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269177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Ge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`P[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Pi`anar,oc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afcwtp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nou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`;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ronoc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]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selet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mparadoxon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 الرب الذي بلا بداية، اختارك له كرسيا، ايتها العروس العجيبة، يا مريم ابنة يواقيم.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54924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26917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le Seigneur, qui n'a pas de commencement,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t'a choisie pour son trône,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épouse merveilleuse,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37944146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4671993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إذهب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عنى يا 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مكتوب في سفر الديان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بالخبز يحيا الأنسان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بكلمة الإيمان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ثم أخذه إبليس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واوقفه على جناح هيكل 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إن كنت ابن الله المتعال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فأطرح نفسك من هذا المكان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579FFFC-7E00-4427-837A-1E629EEFCB9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174474955"/>
      </p:ext>
    </p:extLst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45263460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له مكتوب في التوراة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تجرب الرب الإله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فاحتار إبليس في عقله وتاه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وتغلب عليه الذهول والبهتان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ثم تجرأ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وصعد به على جبل 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وآراه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الممالك والأموال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له انظر تلك بالأعيان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E3EA85D-D34A-42E2-BBBB-189E2B8DA12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83328714"/>
      </p:ext>
    </p:extLst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4646200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هذه كلها في قبضتي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وتحت تصرفي وإرادتي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سجدت لي في وجهتي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اعطيك الكل بلا نقصان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 أذهب عنى يا 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ابن الله الديان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المختص به السجود والإيمان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فاعتراه الوجل والخذلان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833776D-6DCA-4E20-8D88-2FCE3A5A12C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04314394"/>
      </p:ext>
    </p:extLst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7261619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فمضي إبليس عنه بالحسرات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وجاءت الملائكة تخدمه بالمسرات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ألوف عساكر مع ربوات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تخدم الابن الديان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صام الرب بيقين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لنتواضع ونصير ثابتين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ونسامح أخوتنا المسيئين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والله يكافئ أهل الإيمان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89A0DB7-4E14-4E14-9695-B19F1145405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294525236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0733595"/>
              </p:ext>
            </p:extLst>
          </p:nvPr>
        </p:nvGraphicFramePr>
        <p:xfrm>
          <a:off x="-35999" y="-20538"/>
          <a:ext cx="8856472" cy="454745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موسي صام فوق جبل الطور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أربعين يوما بغير فتور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أعطاه ربه لوحين مسطور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فيهما العشرة كلمات ببيان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001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وإيلياس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بالصوم حبس ماء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فلم تمطر ثلاث سنوات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وستة شهور كاملات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وبصلاته هطل في كل مكان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E08E026-B4A8-4CC3-8476-374595B50DB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133503723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3122027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اهل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الكفار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عباد أصنام فجرة أشرار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صاموا ثلاثة أيام بوقار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شملهم العفو والغفران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صام وهو في ضلال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 رحمة فلا ينال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وينقطع منه الرجاء والآمال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ويحرم من نوال الاحسان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A8B812C-B504-4D55-A811-5F5B5BA179E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867646732"/>
      </p:ext>
    </p:extLst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2259493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صام ويعمل عثرة لأخيه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ويطلب رحمة فلا يعطيه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ويكون الشيطان متمكنا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ويرميه في أسفل النيران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صام وهو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يكون مسالما للشيطان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ويمشي فيا لعالم كالسكران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ويصير بينهم كالثعبان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C52454E-DA80-4A92-BDE8-918EEA925F1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7020440"/>
      </p:ext>
    </p:extLst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3059930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باعتصام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بغير أثام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وأدخر ليوم الزحام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يفوز بنعيم الجنان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لا يرحم فليس يرحم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ويقطع في أسفل الجحيم ويحطم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إبليس لما تعظم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سقط فأدركه الحرمان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0966042-4B3E-4B94-A40A-F8A7572DFE6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454558607"/>
      </p:ext>
    </p:extLst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6259597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تتشامخ وتتكبر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تقع في الجحيم وتتحسر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إبليس لما تجبر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مخلدا في النيران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فلنسأل الله الرحمان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الحاضر في كل 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يثبتنا على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ويسكننا فردوس الجنان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للأحد الثاني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978D02-BDF8-423A-9CAE-6A51FCD9C8A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013557038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Dimanche de l’enfant prodigue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237FDA9-5023-4731-AB24-D2E8D3B8068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37199583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54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54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5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54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endParaRPr lang="fr-FR" sz="5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1600" dirty="0">
                <a:solidFill>
                  <a:prstClr val="white"/>
                </a:solidFill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2CDD4EDB-621C-5248-6C18-91118BCF506C}"/>
              </a:ext>
            </a:extLst>
          </p:cNvPr>
          <p:cNvSpPr/>
          <p:nvPr/>
        </p:nvSpPr>
        <p:spPr>
          <a:xfrm>
            <a:off x="1137218" y="2954785"/>
            <a:ext cx="104361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2s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asf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Rectangle 2">
            <a:hlinkClick r:id="rId4" action="ppaction://hlinksldjump"/>
            <a:extLst>
              <a:ext uri="{FF2B5EF4-FFF2-40B4-BE49-F238E27FC236}">
                <a16:creationId xmlns:a16="http://schemas.microsoft.com/office/drawing/2014/main" id="{155B4126-849A-27F9-E989-F0C81B9083BA}"/>
              </a:ext>
            </a:extLst>
          </p:cNvPr>
          <p:cNvSpPr/>
          <p:nvPr/>
        </p:nvSpPr>
        <p:spPr>
          <a:xfrm>
            <a:off x="2243214" y="2965021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D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eute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Rectangle 3">
            <a:hlinkClick r:id="rId5" action="ppaction://hlinksldjump"/>
            <a:extLst>
              <a:ext uri="{FF2B5EF4-FFF2-40B4-BE49-F238E27FC236}">
                <a16:creationId xmlns:a16="http://schemas.microsoft.com/office/drawing/2014/main" id="{1943B2BF-0A31-E096-9CEF-39787C3D4A1E}"/>
              </a:ext>
            </a:extLst>
          </p:cNvPr>
          <p:cNvSpPr/>
          <p:nvPr/>
        </p:nvSpPr>
        <p:spPr>
          <a:xfrm>
            <a:off x="3369466" y="2965021"/>
            <a:ext cx="12366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R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5" name="Rectangle 4">
            <a:hlinkClick r:id="rId6" action="ppaction://hlinksldjump"/>
            <a:extLst>
              <a:ext uri="{FF2B5EF4-FFF2-40B4-BE49-F238E27FC236}">
                <a16:creationId xmlns:a16="http://schemas.microsoft.com/office/drawing/2014/main" id="{653622DA-3B09-B5BA-3FAC-D07FF1A66043}"/>
              </a:ext>
            </a:extLst>
          </p:cNvPr>
          <p:cNvSpPr/>
          <p:nvPr/>
        </p:nvSpPr>
        <p:spPr>
          <a:xfrm>
            <a:off x="4694210" y="2965021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C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ena`tso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hlinkClick r:id="rId7" action="ppaction://hlinksldjump"/>
            <a:extLst>
              <a:ext uri="{FF2B5EF4-FFF2-40B4-BE49-F238E27FC236}">
                <a16:creationId xmlns:a16="http://schemas.microsoft.com/office/drawing/2014/main" id="{F7B81919-BD28-891A-3B03-3C494D11BE34}"/>
              </a:ext>
            </a:extLst>
          </p:cNvPr>
          <p:cNvSpPr/>
          <p:nvPr/>
        </p:nvSpPr>
        <p:spPr>
          <a:xfrm>
            <a:off x="6249786" y="2965021"/>
            <a:ext cx="191917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ai </a:t>
            </a:r>
            <a:r>
              <a:rPr kumimoji="0" lang="it-IT" sz="1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 `vlimyn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8" action="ppaction://hlinksldjump"/>
            <a:extLst>
              <a:ext uri="{FF2B5EF4-FFF2-40B4-BE49-F238E27FC236}">
                <a16:creationId xmlns:a16="http://schemas.microsoft.com/office/drawing/2014/main" id="{A9372867-FDDC-37BC-34D8-94285641C130}"/>
              </a:ext>
            </a:extLst>
          </p:cNvPr>
          <p:cNvSpPr/>
          <p:nvPr/>
        </p:nvSpPr>
        <p:spPr>
          <a:xfrm>
            <a:off x="107504" y="3595119"/>
            <a:ext cx="1954496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tai par;enoc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1" name="Rectangle 10">
            <a:hlinkClick r:id="rId9" action="ppaction://hlinksldjump"/>
            <a:extLst>
              <a:ext uri="{FF2B5EF4-FFF2-40B4-BE49-F238E27FC236}">
                <a16:creationId xmlns:a16="http://schemas.microsoft.com/office/drawing/2014/main" id="{5F5DD613-6EC2-7DDA-D24E-AD4820362B11}"/>
              </a:ext>
            </a:extLst>
          </p:cNvPr>
          <p:cNvSpPr/>
          <p:nvPr/>
        </p:nvSpPr>
        <p:spPr>
          <a:xfrm>
            <a:off x="3852188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2" name="Rectangle 11">
            <a:hlinkClick r:id="rId10" action="ppaction://hlinksldjump"/>
            <a:extLst>
              <a:ext uri="{FF2B5EF4-FFF2-40B4-BE49-F238E27FC236}">
                <a16:creationId xmlns:a16="http://schemas.microsoft.com/office/drawing/2014/main" id="{2B954D3D-67D8-6F22-EF9B-A4A03CAF240F}"/>
              </a:ext>
            </a:extLst>
          </p:cNvPr>
          <p:cNvSpPr/>
          <p:nvPr/>
        </p:nvSpPr>
        <p:spPr>
          <a:xfrm>
            <a:off x="5727073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11" action="ppaction://hlinksldjump"/>
            <a:extLst>
              <a:ext uri="{FF2B5EF4-FFF2-40B4-BE49-F238E27FC236}">
                <a16:creationId xmlns:a16="http://schemas.microsoft.com/office/drawing/2014/main" id="{83C649D5-87D1-BE8D-DD8B-004CD5F9E3BF}"/>
              </a:ext>
            </a:extLst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5" name="Rectangle 14">
            <a:hlinkClick r:id="rId12" action="ppaction://hlinksldjump"/>
            <a:extLst>
              <a:ext uri="{FF2B5EF4-FFF2-40B4-BE49-F238E27FC236}">
                <a16:creationId xmlns:a16="http://schemas.microsoft.com/office/drawing/2014/main" id="{E52B40F0-404B-C5DA-6098-00B106A67AF0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6" name="Rectangle 15">
            <a:hlinkClick r:id="rId13" action="ppaction://hlinksldjump"/>
            <a:extLst>
              <a:ext uri="{FF2B5EF4-FFF2-40B4-BE49-F238E27FC236}">
                <a16:creationId xmlns:a16="http://schemas.microsoft.com/office/drawing/2014/main" id="{2E79F995-4792-42FE-ABFB-B65A2C63BC6D}"/>
              </a:ext>
            </a:extLst>
          </p:cNvPr>
          <p:cNvSpPr/>
          <p:nvPr/>
        </p:nvSpPr>
        <p:spPr>
          <a:xfrm>
            <a:off x="2159512" y="3595119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nok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7" name="Rectangle 16">
            <a:hlinkClick r:id="rId14" action="ppaction://hlinksldjump"/>
            <a:extLst>
              <a:ext uri="{FF2B5EF4-FFF2-40B4-BE49-F238E27FC236}">
                <a16:creationId xmlns:a16="http://schemas.microsoft.com/office/drawing/2014/main" id="{B79DCD81-F00D-3F5F-D470-C04F38CE2F7E}"/>
              </a:ext>
            </a:extLst>
          </p:cNvPr>
          <p:cNvSpPr/>
          <p:nvPr/>
        </p:nvSpPr>
        <p:spPr>
          <a:xfrm>
            <a:off x="3297688" y="3595119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8" name="Rectangle 17">
            <a:hlinkClick r:id="rId15" action="ppaction://hlinksldjump"/>
            <a:extLst>
              <a:ext uri="{FF2B5EF4-FFF2-40B4-BE49-F238E27FC236}">
                <a16:creationId xmlns:a16="http://schemas.microsoft.com/office/drawing/2014/main" id="{00BC0863-892B-AD32-926D-9FD658117037}"/>
              </a:ext>
            </a:extLst>
          </p:cNvPr>
          <p:cNvSpPr/>
          <p:nvPr/>
        </p:nvSpPr>
        <p:spPr>
          <a:xfrm>
            <a:off x="7409" y="4233036"/>
            <a:ext cx="105073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9" name="Rectangle 18">
            <a:hlinkClick r:id="rId16" action="ppaction://hlinksldjump"/>
            <a:extLst>
              <a:ext uri="{FF2B5EF4-FFF2-40B4-BE49-F238E27FC236}">
                <a16:creationId xmlns:a16="http://schemas.microsoft.com/office/drawing/2014/main" id="{BB1B6B11-5B25-DCCC-280F-1DFE666C2CFD}"/>
              </a:ext>
            </a:extLst>
          </p:cNvPr>
          <p:cNvSpPr/>
          <p:nvPr/>
        </p:nvSpPr>
        <p:spPr>
          <a:xfrm>
            <a:off x="2409351" y="4235972"/>
            <a:ext cx="1350529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0" name="Rectangle 19">
            <a:hlinkClick r:id="rId17" action="ppaction://hlinksldjump"/>
            <a:extLst>
              <a:ext uri="{FF2B5EF4-FFF2-40B4-BE49-F238E27FC236}">
                <a16:creationId xmlns:a16="http://schemas.microsoft.com/office/drawing/2014/main" id="{5384D6BF-DCCD-3359-200D-0448A1C57693}"/>
              </a:ext>
            </a:extLst>
          </p:cNvPr>
          <p:cNvSpPr/>
          <p:nvPr/>
        </p:nvSpPr>
        <p:spPr>
          <a:xfrm>
            <a:off x="8266010" y="2965020"/>
            <a:ext cx="85944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N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1" name="Rectangle 20">
            <a:hlinkClick r:id="rId18" action="ppaction://hlinksldjump"/>
            <a:extLst>
              <a:ext uri="{FF2B5EF4-FFF2-40B4-BE49-F238E27FC236}">
                <a16:creationId xmlns:a16="http://schemas.microsoft.com/office/drawing/2014/main" id="{30DD60A7-FE61-3F7F-B918-68E7A7695648}"/>
              </a:ext>
            </a:extLst>
          </p:cNvPr>
          <p:cNvSpPr/>
          <p:nvPr/>
        </p:nvSpPr>
        <p:spPr>
          <a:xfrm>
            <a:off x="1146534" y="4234714"/>
            <a:ext cx="117282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2" name="Rectangle 21">
            <a:hlinkClick r:id="rId19" action="ppaction://hlinksldjump"/>
            <a:extLst>
              <a:ext uri="{FF2B5EF4-FFF2-40B4-BE49-F238E27FC236}">
                <a16:creationId xmlns:a16="http://schemas.microsoft.com/office/drawing/2014/main" id="{4FD746A4-F097-0BDB-6B79-F38F4E565189}"/>
              </a:ext>
            </a:extLst>
          </p:cNvPr>
          <p:cNvSpPr/>
          <p:nvPr/>
        </p:nvSpPr>
        <p:spPr>
          <a:xfrm>
            <a:off x="4853264" y="3600543"/>
            <a:ext cx="12079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%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3" name="Rectangle 22">
            <a:hlinkClick r:id="rId20" action="ppaction://hlinksldjump"/>
            <a:extLst>
              <a:ext uri="{FF2B5EF4-FFF2-40B4-BE49-F238E27FC236}">
                <a16:creationId xmlns:a16="http://schemas.microsoft.com/office/drawing/2014/main" id="{D2B76A16-B9C2-5301-B89A-AC98F58202B1}"/>
              </a:ext>
            </a:extLst>
          </p:cNvPr>
          <p:cNvSpPr/>
          <p:nvPr/>
        </p:nvSpPr>
        <p:spPr>
          <a:xfrm>
            <a:off x="6152282" y="3595119"/>
            <a:ext cx="173929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7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21" action="ppaction://hlinksldjump"/>
            <a:extLst>
              <a:ext uri="{FF2B5EF4-FFF2-40B4-BE49-F238E27FC236}">
                <a16:creationId xmlns:a16="http://schemas.microsoft.com/office/drawing/2014/main" id="{F46474C0-B323-20F2-2B79-64D771A8CAA4}"/>
              </a:ext>
            </a:extLst>
          </p:cNvPr>
          <p:cNvSpPr/>
          <p:nvPr/>
        </p:nvSpPr>
        <p:spPr>
          <a:xfrm>
            <a:off x="7982698" y="3599244"/>
            <a:ext cx="102323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700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1700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434272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6140442"/>
              </p:ext>
            </p:extLst>
          </p:nvPr>
        </p:nvGraphicFramePr>
        <p:xfrm>
          <a:off x="173293" y="134169"/>
          <a:ext cx="8803764" cy="469327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18581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0226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269177">
                <a:tc>
                  <a:txBody>
                    <a:bodyPr/>
                    <a:lstStyle/>
                    <a:p>
                      <a:pPr algn="just"/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Dauid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pejaf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`a `P[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cwtp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nCiwn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mmanswpi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Ciwn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te }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داود قال ان الرب الاله، اختار صهيون له مسكنا، لأن صهيون هي العذراء، يا مريم ابنة يواقيم.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54924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26917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David a dit que le Seigneur Dieu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 choisi Sion comme sa demeure,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parce que Sion est la Vierge,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6524958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000" b="1" dirty="0">
                <a:solidFill>
                  <a:srgbClr val="FF9900"/>
                </a:solidFill>
              </a:rPr>
              <a:t>Cantique pour le Dimanche de l’enfant prodigue</a:t>
            </a:r>
            <a:endParaRPr lang="ar-SA" sz="30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52407197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 est une forteresse sûre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la prière, arme qui lutte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Heureux celui dont le cœur pur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Résiste au désespoir des chutes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L'Enfant Prodigue est la leçon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Que Jésus nous a racontée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Où Dieu pardonnera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qui renonce à ses péchés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3876784-BA51-4924-B760-DDB2CADDA29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031505711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13753112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Un homme avait deux fils, il les aimait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jeune, un jour, voulut partir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à son père, il réclamait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bien qui doit lui revenir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père, triste, a partagé ses biens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jeune dissipa sa part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Pécheur, dans un pays lointain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pain, un jour, se fit très rare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4997347-A98E-488F-9453-BFAEBE46714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677801795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56133505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Vivant dans la débauche et affamé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Servile, il gardait les pourceaux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leurs caroubes, voulait manger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Tous ses amis tournaient le dos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Car à Satan, le fils s'était livré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loin du père et sa maison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toutes grâces s'est affamé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Souillé, vivait près des cochons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73437F9-5F3F-44CE-BAD8-D5A27C563E4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28151004"/>
      </p:ext>
    </p:extLst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3261209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"Les mercenaires de mon père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Ont tant de pain, et sont nourris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moi ici, je meurs de faim"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dit le jeune, repenti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L’enfant prodigue au père est retourné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la débauche l’affamait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Liens de Satan l’ont enchaîné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Contrit, ses fautes, il reconnaît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993EE74-15FF-4471-9695-37D21DD47CF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14572882"/>
      </p:ext>
    </p:extLst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1101130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Il se leva et courut vers son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dit : "Ô père j'ai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m'appelle plus fils, ô mon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Ton serviteur, je veux rester"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Son père le vit comme il était au loin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fut ému de compassion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 jeta à son cou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l'embrassa, plein de pardon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2C0511F-66BB-497C-A87D-B49038360B1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7466848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0528061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Et à ses serviteurs, il ordonna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"La robe la plus belle, offrez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lui tuons notre veau gras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L'anneau, au doigt, vous lui mettrez"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Mon fils qui était mort revient en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Perdu, mon fils est retrouvé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et Ses anges sont réjouis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 joie, aux Cieux, est partagée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F4BA30A-7C70-4898-808A-9E81EF49271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992182161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4968978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Car Dieu pardonne aux brebis égarées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Quand Il retrouve un fils perdu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joie aux cieux est partagée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repenti est couronné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Le peuple de Ninive offensait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Païens cruels et débauchés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jeûne leur ouvrit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Dieu les a pardonnés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5477D73-4264-4199-BCD0-0C2FA7ED521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646035159"/>
      </p:ext>
    </p:extLst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70173729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Les Saintes Écritures, ton âme, éclairent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 les prédicateurs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repentir et la prière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baumes pour guérir ton cœur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Que la vertu soit toujours ta richesse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L'amour efface les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pardonne à pécheresse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elle avait beaucoup aimé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1B9D861-3C28-48FA-9040-F45B3B86178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191451926"/>
      </p:ext>
    </p:extLst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9655077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17. Jésus a tant aimé, que sur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a souffert, est mort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Afin que nous ayons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Soyons aussi aimants et doux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Et les gains illicites, éviterez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Soyez toujours reconnaissants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ce que Dieu vous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Votre trésor sera plus grand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09633AB-2138-4B5B-9216-4BE23E2B218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143655420"/>
      </p:ext>
    </p:extLst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875892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Amassez-vous les biens qui dureront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lois divines observerez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Écartez-vous des tentations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allumées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Ô souviens-Toi de moi Seigneur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Toi, qui pour moi, fus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Comme au larron qui en Toi crut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Pardonne-moi tous mes péchés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466BD0A-0213-4986-9274-2CC352286D9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72986135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5771335"/>
              </p:ext>
            </p:extLst>
          </p:nvPr>
        </p:nvGraphicFramePr>
        <p:xfrm>
          <a:off x="173293" y="134169"/>
          <a:ext cx="8803764" cy="469327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18581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0226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269177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Daniyl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afmou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pitwou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nno`yron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pitwou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ettajryout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دانيال دعاك، الجبل العقلي، أنت هي الجبل الثابت، يا مريم ابنة يواقيم.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54924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26917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Daniel t'a appelée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montagne intellective.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la montagne inébranlable,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45833502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4569334"/>
              </p:ext>
            </p:extLst>
          </p:nvPr>
        </p:nvGraphicFramePr>
        <p:xfrm>
          <a:off x="251520" y="248766"/>
          <a:ext cx="8712968" cy="4267200"/>
        </p:xfrm>
        <a:graphic>
          <a:graphicData uri="http://schemas.openxmlformats.org/drawingml/2006/table">
            <a:tbl>
              <a:tblPr rtl="1"/>
              <a:tblGrid>
                <a:gridCol w="87129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Toi qui fus entre deux brigands pendu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Dieu de gloire souviens-Toi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Ton Royaume, ô Christ Jésus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je veux être près de Toi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70A160D-BE1E-4296-832D-47A8CD4915D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214932805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08E274F-9A12-49E4-A22E-6420932558F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158313207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ar-EG" sz="3600" b="1" dirty="0">
                <a:solidFill>
                  <a:srgbClr val="FF9900"/>
                </a:solidFill>
              </a:rPr>
              <a:t>تمجيد الأحد الثالث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07376757"/>
              </p:ext>
            </p:extLst>
          </p:nvPr>
        </p:nvGraphicFramePr>
        <p:xfrm>
          <a:off x="-36000" y="464790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6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55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هو حصن غير مهدوم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والصلاة هي سلاح يبقي ويدوم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لكل من بالطهارة يصوم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ييأس بعد الزلات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بفهمك انصت يا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خير لك بان لا تخطئ للديان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وان أخطأت من فعل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إبك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واندم على السيئات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B580904-90E3-4CEC-863C-4EAC82C6911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574928570"/>
      </p:ext>
    </p:extLst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299429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 يا إنسان ولو من الآن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واخشي من يوم نصب الميزان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يتركوك الأخوة والخلان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يعينوك وقت الضيقات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تأمل في الابن الشاطر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كما قال لك ربك القادر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ونص المثل عندك حاضر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اسمع قول رب القوات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7DD2154-E5F0-4BD7-8A45-CF79BCD9A73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205319141"/>
      </p:ext>
    </p:extLst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53721895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 الإله في إنجيله 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انسانا كان له ابنان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 الأصغر لأبيه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اعطيني نصيبي في الميراث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حكم بينهم حين قسم المال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على اولاده الاثنين بكمال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اخذ الأصغر منهم وجال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يبدده بعيش الزلات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56BF1F7-3227-4D54-B2AF-FA0D7C041B1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737944003"/>
      </p:ext>
    </p:extLst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9166338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بذر ماله صار فقير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الصالحات عريان وحقير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فحدث في كورته جوع كبير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وقلت الفضائل والخيرات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خرج وانقطع إلى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تلك الكورة وهو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والكورة هي الدنيا ببيان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ومرعي الخنازير هي السيئات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enu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Période du Carême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B693BC0-888E-49D8-8AFF-E631A8B3741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63204576"/>
      </p:ext>
    </p:extLst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3416970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ذلة وأرسله يرعي الخنازير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جعله خادم في الخطايا أجير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الإيمان صار فقير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ياكل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خرنوب الزلات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ذو الغني الرب الإله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خلقه سترة بغناه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والعقل والحرية قد أعطاه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يداوم في فعل الصالحات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FDF657D-5889-4B93-A7BA-8EACC32D510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284942990"/>
      </p:ext>
    </p:extLst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1741446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رد العطايا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كالبطران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وأسلم نفسه ليد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عدم الفضائل وصار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جواعان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منفيا من فعل الصالحات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زاد شوقه أن يملأ بطنه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ومن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الخرنوب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يشبع بدنه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فعل الخطايا خاب ظنه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عند أبيه وجد الخيرات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0300ACA-8CBE-43C2-AB10-4AAB38DFD5D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219423368"/>
      </p:ext>
    </p:extLst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481696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وفكر وعقله تفطن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بيت أبي كان لي موطن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وديار الشر صار لي وطن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أخدم فيها واصنع الزلات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شورة أبي لم أسمعها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ومشورة الشرير أقبلها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الخطية حلوة في أولها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وآخرتها تعب مع حسرات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A94C79C-93FB-47EB-B306-9ACFFBC0A51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150901033"/>
      </p:ext>
    </p:extLst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0945800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صابر أنا في جوع وألم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 لأبي محسوب خدم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يفضل عنهم خبز الطعام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هاهنا في جوع الزلات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أصابتني الخطايا والأهوال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والآن انا أسرع لأبي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امضي وأقول له أقوال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أخطأت قدامك وفي السموات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2FD3519-1636-4DF0-89EE-69E7B0974EC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18798305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8502244"/>
              </p:ext>
            </p:extLst>
          </p:nvPr>
        </p:nvGraphicFramePr>
        <p:xfrm>
          <a:off x="173293" y="134169"/>
          <a:ext cx="8803764" cy="4710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18581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0226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89378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Epiaxiwma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Adam @ nem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pefma`nswpi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nar,eoc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Pi`,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tac;wou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e;by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رتبة آدم، ومسكنه الأول، المسيح ردهما له من أجلك، يا مريم ابنة يواقيم.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0851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63049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rang d’Adam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sa demeure originelle,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Christ les lui a restitués à cause de toi,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96738348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5083218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ضليت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ونسيت أحكام عدلك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استحق أن أدعي ابنك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اجعلني مثل أجير عندك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فقام ومضي لأبيه بثبات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طار الخروف من فم الديب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بعد جهالته صار لبيب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والخاطي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وجد حظا ونصيب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بالرضي والتوبة من الزلات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7BF3C99-3B53-4850-A95C-F053D9F0EEE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886145924"/>
      </p:ext>
    </p:extLst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13907580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طبيب النفس والأجساد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احتضنه وفي حبه زاد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رجع له بالاستعداد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انعم عليه بكل الخيرات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أظهر له فضله وإحسانه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قبله وعظم شأنه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ورده إلى تاج سلطانه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بعد أن عدم كل السلطات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D917BAE-2583-41B9-BDCD-FFFCF2542C7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277081733"/>
      </p:ext>
    </p:extLst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53492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عبيده قد صاح بالصوت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ابني كان امس مقتول بالموت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قتله منى الديب الممقوت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العدو الشيطان باغض الصالحات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ابني أنا رحوم رؤوف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وأنزل كالمطر على الصوف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باقي له ربوات وألوف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وأتاني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لانقيه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الزلات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57222B8-AA50-49BE-A4D1-1DC1CDEBCDCF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5691181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569588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غايب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عني مدة وزمان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قد غربه منى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واليوم جاني باكي ندمان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لا أفرح بع غاية الفرحات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فتح بأبي بالبكاء والنوح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فكيف لا أفرح به واكون مشروح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للقائه انا بابي مفتوح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أقبل وأرحم اهل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التوبات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3831914-9788-4BBA-8093-446D6236871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338716254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39790605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فرحي عظيم منصوب عرسي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بإبني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خاطئ ورجع لي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ملائكة تعالوا أفرحوا معي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بخروفي الراجع من الزلات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قوموا يا كهنة هيئوا الحلة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ليلبسها ابني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ويتحلي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الصبغة هي الحلة الأولي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أصل رأس كل الخيرات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D87BCD3-191A-4842-8EC9-315CCA83A33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727576124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0165322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كللوا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باكليل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النور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لبسوه خاتم في أصبعه مشهور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ليكون بختم الروح مستور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ومحصن دائما من الزلات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لبسوه خاتم من ذهب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أبريز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والروح يعطيه عقل وتمييز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يكون متيقظ وفريز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ينام ليعود للزلات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FE82AA7-5B76-4EB1-B072-A6FDDB86157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01198614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4454417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ألبسوه حذاء في الأقدام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يكون مستيقظ بقيام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تلسعه الحية بالآلام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يسلم من كل الضربات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للبست أنا طبع الخروف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أرد العجل المعلوف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وأصير طبعه رحوم رؤوف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متغاير على فعل الحسنات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975695-3BBF-442D-B3C4-196DD0C182D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43965583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52059348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العجل للذبح ربوه بسرعة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معلوف شبعان من المرعي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طبع بني آدم يدعي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عجل معلوف راغب السقطات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موتي أرسموه يا رتب الكهنوت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هو عجل معلوف مثبوت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جئت أرد الخاطئ من الموت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واسقفه هرق دمي في الكاسات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D5F27B1-0315-4AA3-8EB7-00068140477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476957776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3341353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ميت ابني واليوم صارح حي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حايد عنى واليوم رجع إلى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والفرح اليوم واجب على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ابني عاش من بعد ما وقع ومات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نتأمل يا أخوه هذه الأقوال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نداوم على سوء الأفعال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نتوب لله المتعال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فهو يقبلنا بحسن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الرجعات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CBBB7BB-4BC8-42A5-B4FD-FCBE823CE73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160693336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24370975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لما ضلت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فإنها قبلت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ثلاثة أيام صامت وصلت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فصارت مقبولة بعد اللعنات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هوذا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أخاب نظر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بالخطايا قد رفضه باريه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ولم يرجع ويتوب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لمنشيه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فاوقع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عليه كل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البلوات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9C25394-D4D6-4A0D-9EF0-7A59311D0AE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86599693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2083264"/>
              </p:ext>
            </p:extLst>
          </p:nvPr>
        </p:nvGraphicFramePr>
        <p:xfrm>
          <a:off x="173293" y="134169"/>
          <a:ext cx="8803764" cy="477868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18581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0226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269177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`Ere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nicovoc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nikathyt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nipictoc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mpoujw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nne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makaricmoc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في الحكماء، الفهماء والمؤمنين، لم يقل </a:t>
                      </a:r>
                      <a:r>
                        <a:rPr lang="ar-AE" sz="36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بطوباويتك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يا مريم ابنة يواقيم.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54924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26917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Lequel parmi les sages,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savants et les fidèles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n’a pas dit ta bénédiction,</a:t>
                      </a:r>
                      <a:b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89637895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5032600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وفرعون حين جحد التوبة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استحق النار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الملهوبة</a:t>
                      </a:r>
                      <a:endParaRPr kumimoji="0" lang="ar-EG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وسقطته صارت مكتوبة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جيل الأجيال بثبات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وداود لما بكي تايب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بالزنى كان عقله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غايب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رجع له راغب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قبله واعطاه كل الخيرات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3D5848-BB5A-4BFE-8A5B-820BADCBF3F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762904012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6377801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وبطرس لما بكى بالدموع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بعد جحود للرب يسوع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بالتوبة قبله وصار مرفوع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واعطاه مفاتيح ملكوت السموات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تعدمنا يا رب التوبة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انظر لخليقتك مسلوبة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وفخاخ اعدائنا منصوبة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أحد يخلو من السيئات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52F3E72-C42A-4248-B081-A26591C3AFF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47444797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9286044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تطرحنا من قدام وجهك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تبعد عنا معونتك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أخطأنا في السموات نحوك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وأنت الغفور صاحب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الرأفات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بصوته احيانا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وانقذنا من أسر أعدانا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ثبتنا في صدق الأمانة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والهمنا الفضائل مع الصالحات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63354E5-1996-4229-85FA-2A9CB31A825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05261403"/>
      </p:ext>
    </p:extLst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78709155"/>
              </p:ext>
            </p:extLst>
          </p:nvPr>
        </p:nvGraphicFramePr>
        <p:xfrm>
          <a:off x="-35999" y="174010"/>
          <a:ext cx="8856472" cy="4548932"/>
        </p:xfrm>
        <a:graphic>
          <a:graphicData uri="http://schemas.openxmlformats.org/drawingml/2006/table">
            <a:tbl>
              <a:tblPr rtl="1"/>
              <a:tblGrid>
                <a:gridCol w="8856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6139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ورتب ملتنا احميهم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وكافة شعبك ابقيهم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النساك والرهبان نجيهم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والشمامسة احفظهم من سائر الضربات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875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الثالث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A5EE5DE-400D-417C-B0DC-A87D1D57EDB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381999698"/>
      </p:ext>
    </p:extLst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Dimanche de la Samaritaine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36A58CB-29BF-43C9-89B2-7307920E128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271210559"/>
      </p:ext>
    </p:extLst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200" b="1" dirty="0">
                <a:solidFill>
                  <a:srgbClr val="FF9900"/>
                </a:solidFill>
              </a:rPr>
              <a:t>Cantique pour le Dimanche de la Samaritaine</a:t>
            </a:r>
            <a:endParaRPr lang="ar-SA" sz="32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57191567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 est comme un arbre plein de fruits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fruits du jeûne, un cœur très pur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la prière jour et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repentir, la joie qui dure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 Lui-même entra en Samarie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Villages que les Juifs fuyaient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leur porter espoir et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en Samarie, entrait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01FD4B3-CA16-4460-81AD-8F5929697F4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123893152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5100508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Adam mangea du fruit qu'Ève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 Serpent l'avait tentée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"Du Bien, du Mal, vous décidez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comme Dieu, vous deviendrez"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Honteux et nu, Adam s'était caché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c'est le Nouvel Adam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sur la Croix a expié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nous ouvrir le Firmament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14D14B5-E5D1-4129-A67C-D3CCE56CEE0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047732987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5817816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Dieu Tout-Puissant, pour nous S'est fait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S'est fait homme et Il prêchait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la Samaritaine Il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"Bois à Ma source, tu vivrais"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Par Son humilité, Jésus brisa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orgueilleux, les méprisants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Dans Son Royaume accueillera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Pauvres en esprit, petits enfants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6A6AD8F-07BF-439F-98E4-BDF70861D3F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625994595"/>
      </p:ext>
    </p:extLst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6714967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Toi qui de Vierge pure as bu le lait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Toi qui, nos âmes, désaltères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la Samaritaine, demandait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"De l'eau à boire", ô quel mystère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De l'eau terrestre, Jésus réclamait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Mais l'eau vive jaillie du Ciel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la Samaritaine offrait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L'eau, source de Vie éternelle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E56B05E-86C8-405A-950E-705AF3266AB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623183008"/>
      </p:ext>
    </p:extLst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20254039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Mais la Samaritaine s'écria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"Toi, Juif, Tu me demandes à boire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me méprises-Tu donc pas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Ta parole je veux croire"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"Mon eau étanche la soif à jamais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Jacob ne vous donna qu'un puits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Ce don de Dieu, si tu savais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Mon eau te donnera la Vie"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A58B452-0E69-43F5-8B38-454FAC0570E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32377774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54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5400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5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5C37B13-6502-27CE-AA17-7B63B9E801F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A344342F-575B-F1D7-5BAD-3CAB0D7255F2}"/>
              </a:ext>
            </a:extLst>
          </p:cNvPr>
          <p:cNvSpPr/>
          <p:nvPr/>
        </p:nvSpPr>
        <p:spPr>
          <a:xfrm>
            <a:off x="5727073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4784C71B-1B32-B26F-E5C3-DB2FBB473154}"/>
              </a:ext>
            </a:extLst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FEA1D3E2-0B3E-E40F-50B7-40CE1D0DED17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6742912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0500878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Quiconque boit à Ma source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Aura lumière et don du ciel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Ma Parole, il a jailli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Chemin de la Vie éternelle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"Cinq fois mariée, tu n'as pas de mari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vrai ", confirmera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Puis dit la femme repentie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"Prophète, comment le sais-Tu ?"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94ED35B-7F3A-4F81-B04D-BE49048F416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961903028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3640425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Ô Toi le Créateur de Ciel et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Messie qui sondes tous les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Venez, buvez, fils de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eau de Vie et de douceur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</a:t>
                      </a: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Ô souviens-Toi de nous, Jésus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Berger, pais Ton troupeau fidèle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Regarde-nous Vierge 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nous, prie Ton Fils Éternel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C4E9D1B-A73A-4A4C-B092-907E198772B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9992904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7634586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Les blés sont mûrs, il faut les récolter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nos cheveux ont bien blanchi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nous, l'heure a bientôt sonné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Nos cœurs sont-ils tous repentis ?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Jésus dira au jugement dernier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"Viens à Mon Père qui te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J'avais faim, tu M'as rassasié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J'étais nu, tu Me vêtis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CF48B09-91E9-4C3A-A266-3E7A91099AD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39435568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1018221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17. Ô Toi qui as jeûné, souffert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Nos dettes, Tu les as payées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tentations, délivre-nous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dis à l'être : "Sois", il est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Et que Ta paix soit toujours avec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Ton feu éclaire nos pensées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que Ta voix, au son si doux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Résonne dans nos assemblées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4494B34-9BD7-4581-9E2C-1E46ABA9BC8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18726518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AC3E200-FB82-4A8D-9F18-504C6C2CF5F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216995819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ar-EG" sz="3600" b="1" dirty="0">
                <a:solidFill>
                  <a:srgbClr val="FF9900"/>
                </a:solidFill>
              </a:rPr>
              <a:t>تمجيد الأحد الرابع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1660352"/>
              </p:ext>
            </p:extLst>
          </p:nvPr>
        </p:nvGraphicFramePr>
        <p:xfrm>
          <a:off x="-36000" y="465516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6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55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ابن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صم وابتعد عن كل الشرور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تقتل لا تزن لا تشهد بالزور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يمل قلبك إلى الشهوات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والصلاة تنجو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وبهما ترتفع كل بلية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صوموا وصلوا بصفاء 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 بهما محو السيئات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057E451-F7AD-4E50-94B7-25936250C65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315065186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0479843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 وارجع بلا تقصير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تغفل فالعمر قصير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حاكم عادل وإليه المصير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يقبل من تاب قبل الممات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جد على الفقراء من مالك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الخير طول أيامك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تجرب الرب إلهك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واشكر اسمه في كل الأوقات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89ABB67-8E73-4BAF-A93A-B888F3AF5A6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133839561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4564792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لفظك لتصير حبيب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انطق بالحق لكي تصيب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فالأمل واسع والموت قريب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يدوم شيء من المدخرات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خل عنك سبل الأشرار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وصل بخشوع ليلا ونهار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اقرع صدرك مثل العشار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القائل اللهم اغفر لي السيئات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036F84D-76BF-451A-A535-FEECA1BEEC3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13163491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93018165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داوم لصلاة وكن حريص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تتعاظم مثل إبليس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واكنز لك كنزا نفيس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يأكله سوس ولا آفات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داوم الصلاة مع الطلبة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واكسو العريان وأوى من في الغربة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 الباب ضيق والطريق كربه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والداخلين فيه أهل الحسنات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1E7EAA4-84FE-44A6-BE9D-9C84CE24E3F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93754808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1292211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رح للكاهن واعترف بذنبك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وكن خائفا من لقاء ربك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تبغض من لا يميل لحبك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تسبب لأخيك عثرات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زمان الخلاص قرب 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نعمل صالحا يدخلنا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وإلا يغلق بابه ويطردنا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لست أعرف فاعل السيئات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F0D2C86-B20C-4436-9A3B-384AFA62FFF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59793313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 err="1">
                <a:solidFill>
                  <a:prstClr val="white"/>
                </a:solidFill>
              </a:rPr>
              <a:t>إشفعي</a:t>
            </a:r>
            <a:r>
              <a:rPr lang="ar-EG" sz="3600" dirty="0">
                <a:solidFill>
                  <a:prstClr val="white"/>
                </a:solidFill>
              </a:rPr>
              <a:t> فينا كلنا، </a:t>
            </a:r>
            <a:br>
              <a:rPr lang="fr-FR" sz="3600" dirty="0">
                <a:solidFill>
                  <a:prstClr val="white"/>
                </a:solidFill>
              </a:rPr>
            </a:br>
            <a:r>
              <a:rPr lang="ar-EG" sz="3600" dirty="0">
                <a:solidFill>
                  <a:prstClr val="white"/>
                </a:solidFill>
              </a:rPr>
              <a:t>يا سيدتنا كلنا السيدة والدة الإله، </a:t>
            </a:r>
            <a:endParaRPr lang="fr-FR" sz="3600" dirty="0">
              <a:solidFill>
                <a:prstClr val="white"/>
              </a:solidFill>
            </a:endParaRPr>
          </a:p>
          <a:p>
            <a:pPr algn="just" rtl="1"/>
            <a:r>
              <a:rPr lang="ar-EG" sz="3600" dirty="0">
                <a:solidFill>
                  <a:prstClr val="white"/>
                </a:solidFill>
              </a:rPr>
              <a:t>مريم أُم يسوع المسيح،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  <a:br>
              <a:rPr lang="fr-FR" sz="3600" dirty="0">
                <a:solidFill>
                  <a:prstClr val="white"/>
                </a:solidFill>
              </a:rPr>
            </a:br>
            <a:r>
              <a:rPr lang="ar-EG" sz="3600" dirty="0">
                <a:solidFill>
                  <a:prstClr val="white"/>
                </a:solidFill>
              </a:rPr>
              <a:t>ليغفر لنا خطايانا.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2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800" dirty="0">
                <a:solidFill>
                  <a:prstClr val="white"/>
                </a:solidFill>
                <a:latin typeface="CS Avva Shenouda" pitchFamily="34" charset="0"/>
              </a:rPr>
              <a:t>ri`precbeuin `e`hryi `ejwn @ `w ten¡ `nnyb tyren };e`otokoc @ Mari`a `;mau `nIycouc Pi`,rictoc @ `ntef,a nennobi nan `ebol.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2988116"/>
            <a:ext cx="784887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Intercède pour nous tous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notre dame à tous mère de Dieu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Marie mère de Jésus-Christ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pour qu’il nous pardonne nos péchés.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4510635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7496598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سيدنا صام وبه اقتدينا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صومه قدوة لينا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عذر لنا إذا توانينا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يطالبنا بالصالحات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شاهد ربك في مجده الموصوف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قائم بين ربوات والوف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ذابحا لتائب عجله المألوف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ومهرقا دمه في الكاسات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730E0B1-F522-47EB-990B-649F95C6CCB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238650061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8551117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صدقتك اجعلها بسماح خاطر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تهوى ما يفني من المفاخر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وانهض للتوبة كالابن الشاطر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أن يفوز أخيك بميراث السموات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ضيعت كنوزك البهية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فأكلتها الشهوات الأرضية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فقف أمامه كالسامرية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وقل اسقيني من ماء الأبدية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AE6A994-749D-4DA7-BB7D-9991060F990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97889204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754282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طبيب الروح ظهر ليناجينا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فلنأت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إليه ليبرينا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ونسأل من كرمه أن يعطينا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توبة مع غفران الزلات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الحق للكل واشتهر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الإنسان لا ينفعه المدخر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مهما ربح وللنفس خسر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ضياعها من أكبر الآفات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F1DB7FA-9FB2-4CD3-8FB8-DB350C7C51B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889686924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5398893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عينوا الضعفاء من فقراء الشعب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بإيمان ثابت مع صدق القلب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ليس كل من قال يا 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يدخل ملكوت السموات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غلبت يا نفسي وأنا أبريك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الأسقام التي فيك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مثل مريض الأدرياتيكي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مرض عدة سنوات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0CAD7A3-F09F-4353-8DA0-7C130726B9C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844407949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1889014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فنسأله أن يبلغنا المطلوب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ويرجعنا إليه فنتوب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ونسلم من الغربة وأكل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الخرنوب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ورعى الخنازير في الغابات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الرب للفريسيين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الويل لكم ايها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المرائلين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تظنون انكم معشر الصديقين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وأنتم سالكون في طريق الضلالات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F5D55E6-CA6D-41FB-8DAA-C93367F3D91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33483517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6490460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كثرت فيكم أعمال الجفوة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ودخول العرس من غير دعوة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فيطردونكم إلى ظلمة القسوة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التنهد والحسرات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لنصم يا أخوة بصلاح الأعمال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سيدنا في إنجيله قال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تعالوا يا ثقيلي الأحمال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وانا أعطيكم كل الراحات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2ABA92C-93C3-47F8-AB89-BD078DE62C3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890850965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2084088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موسى صام وكل الآباء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وبالصوم نالوا كل هناء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فلنصم عن كل ذلة وضراء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ونزكي صومنا بالصدقات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لما ضلت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قد قبلت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وبكرازة يونان لها فزعت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فأطفت نار غضبه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بالتوبات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DBE9AB8-C8A4-4C5D-91A7-E9AFA2BF762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236043712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54263953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هلموا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معنا بسرور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لنصوم الصوم الطاهر المبرور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فنكون مع ابناء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أن تدركنا الظلمات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وعده صادق لمن أرضاه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له ونمجده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 في مجيئه الثاني نراه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مرتقيا ارفع الدرجات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50DB195-D333-4E52-8614-74F5764409E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57540154"/>
      </p:ext>
    </p:extLst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7848764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تصرفنا عن وجهك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تنزع منا نعمة روح قدسك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أدعنا في عرس ابنك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لنحظي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بأجمل الكرامات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احبتي اطلب منكم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واطرح نفسي تحت أرجلكم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تنسوا الناظم وقت طلبتكم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واذكروه في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القداسات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8911410-6B9E-4864-9C4B-F72086980D2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695237868"/>
      </p:ext>
    </p:extLst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81767094"/>
              </p:ext>
            </p:extLst>
          </p:nvPr>
        </p:nvGraphicFramePr>
        <p:xfrm>
          <a:off x="683569" y="174009"/>
          <a:ext cx="8136905" cy="4528873"/>
        </p:xfrm>
        <a:graphic>
          <a:graphicData uri="http://schemas.openxmlformats.org/drawingml/2006/table">
            <a:tbl>
              <a:tblPr rtl="1"/>
              <a:tblGrid>
                <a:gridCol w="81369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7370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 الرب يشملكم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مباركي أبي بأجمعكم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رثوا الملك المعد لكم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قبل إنشاء المخلوقات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5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7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7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7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7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7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الرابع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D872FE4-C12F-44E5-BF46-F9EF416BD46F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75831377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54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5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17ABB56-BEB7-1A6B-8EF0-A84AEAC09067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6439AA2-135E-2C90-3028-3A496D2C725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935C4B09-F801-9AF2-5CF0-DBF02A439DE4}"/>
              </a:ext>
            </a:extLst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3B16985B-622D-0E9B-D0E7-8B5F626EA745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4148185"/>
      </p:ext>
    </p:extLst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Dimanche du Paralytique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8525EEB-E177-4242-A4FE-218CD88F7F6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889914077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400" b="1" dirty="0">
                <a:solidFill>
                  <a:srgbClr val="FF9900"/>
                </a:solidFill>
              </a:rPr>
              <a:t>Cantique pour le Dimanche du Paralytique</a:t>
            </a:r>
            <a:endParaRPr lang="ar-SA" sz="34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68011541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 éclaire ton esprit, ton âme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anges ainsi se réjouiront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Rallumera ta foi, ta flamme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tes prières et privations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Grands et petits, tous à Ninive jeûnèrent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 repentirent de leurs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renonça à Sa colère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Jonas, enfin, put leur prêche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8DA1925-582F-4A9F-B0A0-DBE68E71EB7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183569693"/>
      </p:ext>
    </p:extLst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6928167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le secret du jeûne est grand, glorieux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Apaise angoisse et tous soucis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Éclaire aussi ton cœur, tes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Afin de chasser l'ennemi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Moïse jeûna puis vainquit l'ennemi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 peuple ainsi, il délivra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Dieu, sur le mont du Sinaï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et Sa Loi, lui donna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7030F74-C867-4BCB-8DBA-9B79CCE9B91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519323317"/>
      </p:ext>
    </p:extLst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6006308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Ouvrez vos cœurs, vous tous qui écoutez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Jeûnez, donnez aux démunis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Rendez visite aux prisonniers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Aimez ceux qui vous ont haïs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Et soyez tous des temples au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Quand Il vient habiter vos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 Corps, Son Sang, Christ vous offrit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Qu'Il trouve en vous une demeure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46A64E0-38C5-4B8B-B850-3E786192188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73510683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271192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Compatissez aux peines de vos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Donnez sans espoir de retour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récompense vient du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seule loi, la loi d'amour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"N'ayez point de souci du lendemain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chaque jour suffit sa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Demandez le Royaume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reste, prenez par surcroît"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C2FDD59-C1BA-43E1-A81A-C7EE0C9E1AE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4114202983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84148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Ceignez vos reins, jeûnez, priez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Il viendra comme un voleur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craignez Sa colère,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Il viendra sonder ton cœur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Jeûnez surtout le jeûne de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Pensées mauvaises, écarterez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corps très pur où tu convies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Dieu d'amour vient t'habiter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1A7D258-3112-4AAC-8B22-ECF66AA8DD8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533111900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16517742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Amassez-vous les biens qui dureront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lois divines observerez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Écartez-vous des tentations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allumées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Fuyez tout ce qui brille ici-bas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Tous ces plaisirs futiles et vains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Satan trompeur te piègera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t'appelle, prends Sa main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0F982A9-8D5E-427A-8F3B-76DCBC19F5F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41841013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0973547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Car étranger sur terre, l'homme est venu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Du Paradis, prends le chemin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Là, ce que l'œil n'a jamais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Bonheur, délices et joie sans fin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Ne cherchez pas tous ces biens éphémères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fondent et partent en fumée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Nous boirons tous la coupe amère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mort, qui peut y échapper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E2938BB-0800-43F9-85E0-F19A85B2D70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208927505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09343102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Jeûne et prière éclaireront ton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leur vertu est ta beauté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Ni la jeunesse, ni tout l'or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N'égaleront leur pureté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Jeûner sans renoncer à ses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une offense aux yeux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Tes fautes, tu dois réparer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Dieu exaucera tes vœux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639428E-6690-4C2E-A23D-9286FB5EBFD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70937440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4143216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Va, lève-toi et marche et prends ton lit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dit au paralysé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pèche plus, Je t’ai guéri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t’avait tenu lié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Et ne résistez pas aux malfaiteurs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mal entraînera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bien te donne le bonheur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Dieu pardonnera tes torts</a:t>
                      </a:r>
                      <a:endParaRPr kumimoji="0" lang="fr-FR" sz="1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5E992EC-B36A-4C69-8902-98DEBCB94CB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291578662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391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يا ملك السلام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أعطنا سلامك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قرر لنا سلامك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واغفر لنا خطايانا.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78800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`nte ]hiryny @ moi nan `ntekhiryny @ cemni nan `ntekhiryny @ ,a nennobi nan `ebol.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Ô Toi, Roi de la paix,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Ta paix, donne-la nous,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</a:t>
            </a:r>
            <a:r>
              <a:rPr kumimoji="0" lang="fr-FR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ccorde</a:t>
            </a: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-nous Ta paix,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remets nos péchés.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EAA845-B465-B7CF-50DB-C300D745400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1E34637-1E75-B943-2973-BF6AE2951B9C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3441994"/>
      </p:ext>
    </p:extLst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44255030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Si, généreux, tu offrais un festin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N'invite pas riches et puissants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Invite tous ceux qui ont faim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Enfants de Dieu, les indigents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Donnez au démuni, vous recevrez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Royaume de Dieu en héritage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Aumône et dîme accorderez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Ciel, vous gagnez en partage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4" action="ppaction://hlinksldjump"/>
            <a:extLst>
              <a:ext uri="{FF2B5EF4-FFF2-40B4-BE49-F238E27FC236}">
                <a16:creationId xmlns:a16="http://schemas.microsoft.com/office/drawing/2014/main" id="{89005A63-A756-4BD7-8763-566C23A9336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153135559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362433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Ô Toi qui as jeûné, souffert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sur la Croix étais cloué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illusions, délivre-nous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Instruis-nous dans Ta Vérité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Que notre père (</a:t>
                      </a:r>
                      <a:r>
                        <a:rPr kumimoji="0" lang="fr-FR" sz="1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…) le Patriarche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son évêque (</a:t>
                      </a:r>
                      <a:r>
                        <a:rPr kumimoji="0" lang="fr-FR" sz="1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1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…) </a:t>
                      </a:r>
                      <a:r>
                        <a:rPr kumimoji="0" lang="fr-FR" sz="1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piepeckopoc</a:t>
                      </a:r>
                      <a:endParaRPr kumimoji="0" lang="fr-FR" sz="1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Soient protégés longtemps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Accorde-leur grâce et secours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815305F-4B70-4831-A9C8-2801BAE1365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610808528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271D930-B0F8-41DA-B8AB-A93A24845CF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79733194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ar-EG" sz="3600" b="1" dirty="0">
                <a:solidFill>
                  <a:srgbClr val="FF9900"/>
                </a:solidFill>
              </a:rPr>
              <a:t>تمجيد الأحد الخامس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99987962"/>
              </p:ext>
            </p:extLst>
          </p:nvPr>
        </p:nvGraphicFramePr>
        <p:xfrm>
          <a:off x="-36000" y="465516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6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55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نوره مشرق دائم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والملائكة تفرح بالصائم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قم استيقظ يا نائم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وأبدأ من أول خين أفران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ارتفع غضب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عن مدينة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ذلك الزمان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حين صام الرضع من الولدان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وتابت بكرازة يونان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EB7456F-D743-4C3D-BF39-ACE56BB8B89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097483188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5328967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تابوا وصاموا ثلاثة أيام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كبارا وصغارا وبقرا وأغنام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رضيع اللبن فطموه وصام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فعم الصوم الآدمي والحيوان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جليل وشريف سر الصوم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يجلو عن القلب الهموم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نغلب سلطان النوم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ونهزم قوة الشيطان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5FC60E4-4C78-4C8F-A648-8AA7D97420F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426085009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4746288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صام موسى قهر أعداه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فرعون وقومه نجاه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والرب الإله قد اعطاه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يده لوحي الغفران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خاطب ربه بلا امتناع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وتمتع بلذيذ السماع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وصار اسمه في كل البقاع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يتلوه كل لسان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41F64DF-FA4C-491D-82B2-37473EEA440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813240485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5147503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زكوا قلوبكم يا سامعين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والرحمة على المساكين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وزوروا اخوتكم المحبوسين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وامنحوا ثيابكم للعريان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روح القدس تسكن فيكم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إذا احببتم مبغضيكم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وصرتم هياكل لباريكم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تناولكم من القربان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4D87B-84A2-4651-A2E1-AB1E09191BF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44134386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201588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زيادة الربح في هذه الأيام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فمن اتجر بخير ربحه قدام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فانفقوا مالا على الأيتام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تجدوا رحمة يوم نصب الميزان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سلوا أولا فرح 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خالقكم متكفل بالقوت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صلوا وأقرأوا بفهم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جيبنيوت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واعلموا بما فيها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بامعان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59D32B2-BEB0-405F-9CB9-58708EEA8F6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31005411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4503477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شدوا أوساطكم في الصلوات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صلوا وصوموا تنجوا من الضربات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وخافوا من رب الهيبات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وكونوا طاهري الأبدان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الصوم الروحاني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كقول داود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الطوباني</a:t>
                      </a:r>
                      <a:endParaRPr kumimoji="0" lang="ar-EG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تتمادوا في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التواني</a:t>
                      </a:r>
                      <a:endParaRPr kumimoji="0" lang="ar-EG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فتلقوا في قاع النيران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6B132DD-1D0F-4F46-B170-6C986FFDD98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348897144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3684392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ضف الغرباء وأعط رحمة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تعطى غفرانا يوم الزحمة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وابذل الصدقة تزداد نعمة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واجرك لا يضيع عند الديان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صوما طاهر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يتعبد في الليل وهو ساهر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ذاك يشبه المصباح الزاهر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ويعطي يوم الجزاء جزيل الغفران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FA3846B-F328-417B-BF5B-F2C77D40C56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582208089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391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فرق أعداء الكنيسة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وحصنها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فلا تتزعزع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إلى الأبد.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Jwr `ebol `nnijaji @ `nte }ek`klyci`a @ `aricobt `eroc @ `nneckim sa `eneh.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chasse les ennemis,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Les ennemis de l’Église,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Aussi fortifie-la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Jamais, ne s’ébranlera.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B99D1474-83FF-F3B9-4777-90E8F2DF414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D71943C8-751A-8144-E90B-6B0F2A3949C9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431576"/>
      </p:ext>
    </p:extLst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3323926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ظلم الجسد هو ترك الصوم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والطمع والشره في حب النوم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صم وصلى كل يوم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تلقى منه وافر الإحسان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عجل بالزاد قبل الممات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لا تعلم ما هو آت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واترك الملاهي واللذات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تفز بنعم الجنان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4A4E830-57E5-4385-BB29-67B9000850CC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297677735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40579176"/>
              </p:ext>
            </p:extLst>
          </p:nvPr>
        </p:nvGraphicFramePr>
        <p:xfrm>
          <a:off x="-35999" y="174009"/>
          <a:ext cx="8856472" cy="4652612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غرباء نحن في هذا الدار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فلنتزود إلى محل القرار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ونهجر محل الفجار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ونسافر إلى طبيب الأوطان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6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فأين من كان في العالم الأول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حقا ذهنوا كالظل إذا تحول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والعمل الصالح عليم المعول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في الضلالة تعبان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672D05E-5D57-449E-8166-7C01F75B7C1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90892479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65708720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قدموا بأيديكم القربان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العالم كله فان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تطعموا في ما تفنيه الأزمان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فإنه يزول كالدخان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كأس الموت لابد منه لكل أحد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 جبار منه انهد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وأما الذي في خلاصه جد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فذاك يرث ملكوت الجنان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87E91D-66F1-44DC-B4F9-C64FAE1FF6C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824058229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0382420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الثياب زينة الأجساد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الجسد يحيي الزاد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الزينة لكل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 الصوم والصلاة ودمع الأجفان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صام وهو مخاصم لأخيه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الظلمة تغشيه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واعوان الجحيم في النار ترميه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ويصير خادما للشيطان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63FC4A0-715E-4972-8321-3CDEBCF0346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280988648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4215379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خاصم أخيه وصام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يلقى في صومه الآثام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ويبادر سريعا بالانتقام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فلا يجوز له أخذ القربان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نبه نفسك يا جاهل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فأنت في فعل الخير متساهل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 خلاص نفسك متغافل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 تخشي عاقبة العصيان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A99230-30DB-4DEF-AFBD-75D434A2659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72845862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5246075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هيئ زادك مع مائدتك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أعني صومك مع صدقتك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صم وصل تفز بطلبتك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وأطعم خبزك للجوعان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صنعت وليمة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فلا تدع أهل القيمة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فاقد الزاد وعديمة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فأنهم صاروا أبناء الديان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39FB065-3A3C-4B58-B5D4-F4E52C3E801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51579522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81540375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تكسل عن فعل الرحمة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لأنها تعينك يوم الزحمة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وتمنع نزول النقمة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وتصيرك محفوظًا من الشيطان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صام في مثل هذه الأيام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وقبل عنا تلك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أكفينا شر الأوهام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وثبتنا على نور الإيمان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9EC006F-26D8-41DC-B3E0-F44E4965091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845016273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26449577"/>
              </p:ext>
            </p:extLst>
          </p:nvPr>
        </p:nvGraphicFramePr>
        <p:xfrm>
          <a:off x="683569" y="174009"/>
          <a:ext cx="8136905" cy="4528873"/>
        </p:xfrm>
        <a:graphic>
          <a:graphicData uri="http://schemas.openxmlformats.org/drawingml/2006/table">
            <a:tbl>
              <a:tblPr rtl="1"/>
              <a:tblGrid>
                <a:gridCol w="81369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7370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وابينا البابا أنبا (…….) راعينا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وشركه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)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المطران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(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أنبا (… ) أبينا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احفظهما يا رب وكن معينا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لهما مدي الأزمان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5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7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7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7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7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7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الخامس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21EE132-0B04-4303-8CB8-3C3C6AB456E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875366961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Dimanche de l’Aveugle-né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51CB017-9112-42EB-8B3B-60CC872CBB2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33588377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400" b="1" dirty="0">
                <a:solidFill>
                  <a:srgbClr val="FF9900"/>
                </a:solidFill>
              </a:rPr>
              <a:t>Cantique pour le Dimanche de l’Aveugle-né</a:t>
            </a:r>
            <a:endParaRPr lang="ar-SA" sz="34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60833641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Jeûnez, jeûnez, ô peuple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Jeûnez afin de résister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ces péchés qui lient et tuent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Satan, vous libérer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Dieu a créé l'homme de la poussière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Son image Il le créa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lui souffla vie et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L'homme est un temple où Dieu est là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0DCB073-8EB4-4746-B270-D64346EFF38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62603228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391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عمانوئيل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إلهنا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في وسطنا الآن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بمجد أبيه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والروح القدس.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716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Emmanouyl Pennou] @ qen tenmy] ]nou @ qen `p`wou `nte Pefiwt @ nem Pi=p=n=a =e=;=u.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Notre Dieu Emmanuel,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</a:t>
            </a: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st maintenant parmi nous,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</a:t>
            </a:r>
            <a:r>
              <a:rPr kumimoji="0" lang="fr-FR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vec</a:t>
            </a: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la gloire du Père,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Avec le Saint-Esprit.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1D11CB8-FC2D-2A5D-91C0-54438411F1B1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64405B-ED29-CB19-FFCB-9861007D6C0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5668626"/>
      </p:ext>
    </p:extLst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8356420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Jésus, passant, vit un aveugle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Disciples alors Lui demandèrent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"Lui ou ses pères ont-ils péché ?"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dit : "Ni lui ni ses pères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Je suis venu donner la vie à ceux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veulent croire à Ma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Manifester l'œuvre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écarter l'esprit pervers"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78E4895-EA3F-4B65-A3CD-8655D98E14E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080943894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7259535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Jésus de Sa salive fit une boue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l'appliqua sur les deux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L'aveugle se lave, et à genoux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Voyait, et rendait grâce à Dieu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Les uns disaient : "Oui, c'est l'aveugle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se tenait assis, mendiant"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des autres ont déclaré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"Non ! Son aspect est ressemblant"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76163AA-3B37-456E-A761-1FC655CAF46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717374509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55369526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"Comment tes yeux ont-ils été ouverts?"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Demandent tous les Juifs surpris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"C'est moi !" répétait-il sincère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 a oint mes yeux, je vois !"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Jour du Sabbat, Jésus l'avait guéri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"Cet homme n'est pas venu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le Sabbat, Il le rompit"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Disaient les Pharisiens furieux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A228E18-92D8-4F39-801F-65DE543B197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542976107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3294136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"Celui Qui peut créer des yeux de rien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Fils de Dieu assurément"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Disaient les uns. Les Pharisiens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Furieux, appellent ses parents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"Oui notre fils est né sans yeux, mais voit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est guéri, mais on ne 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l'a guéri, comment ? Pourquoi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Demandez-lui, il Le connaît"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8F64182-9615-483C-A495-D50CC98D67C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799822176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789395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Car ils craignaient les Juifs qui menaçaient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Tous ceux qui acclamaient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"Seront punis", ils déclaraient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la Synagogue exclus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Les Pharisiens, à l'homme, ont ordonné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"Pour nous cet homme est un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T'</a:t>
                      </a:r>
                      <a:r>
                        <a:rPr kumimoji="0" lang="fr-FR" sz="19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a-t-Il</a:t>
                      </a: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guéri, aveugle-né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Comment fit-Il ? Réponds sur l'heure !"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DBB232B-FA89-496F-BBBF-46B931F6563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787492208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5195556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"Je vous l'ai dit et répété cent fois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vous ne voulez m'écouter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J'étais aveugle, et là je vois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vous aussi, vous Le suivrez ?"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Furieux, ils l'injuriaient : "Tu suis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Moïse est celui que l'on suit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Nous ne savons d'où vient Jésus"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"Comment ?" leur dit l'homme, surpris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BC34455-BD9B-4E61-8569-1E62AC24D1B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75773118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41620389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"Il m'a ouvert les yeux, vous le savez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Dieu n'exauce aucun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m'a guéri, l'aveugle-né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Croyez en Lui, n'ayez pas peur !"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"Dans le péché tu es né tout entier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oses faire la leçon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nous, de la Loi, les piliers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Du Temple, sors, nous te chassons"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91530A4-B857-4B8C-91A4-68741873C76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17152881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0670879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Les pharisiens furieux le renvoyèrent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Du temple où il louait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rejetaient Jésus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Aveugles d'âme, ils sont perdus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Jésus demande à l'homme : "Est-ce que tu crois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Fils de Dieu Très-Haut et grand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Moi qui parle, et que tu vois"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"Je crois" dit-il, se prosternant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C5272A7-BE07-450E-AEE4-C1521D8E533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785063562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8528452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Car la Divinité du Christ ne fut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Jamais séparée un instant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Son Humanité,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Messie, Fils de Dieu Tout-Puissant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</a:t>
                      </a: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du Monde, Jésus-Christ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"Celui qui vient à Moi verra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Ne péchez pas contre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Ses grâces ne rejetez pas"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5A0813A-F1B3-4D47-921E-9DD762D6C58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792084646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4727522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Le jeûne et la prière guériront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maux de l'âme et les tourments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joie, la paix t'envahiront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Dieu, en toi, sera présent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Seigneur Jésus qui nous a tant aimés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Délivre-nous des illusions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Éloigne-nous de tous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dans Ta Foi que nous vivrons</a:t>
                      </a:r>
                      <a:endParaRPr kumimoji="0" lang="fr-FR" sz="1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2D87717-C9BF-48CA-BF82-1A71DE55C69F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76525562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200" dirty="0">
                <a:solidFill>
                  <a:prstClr val="white"/>
                </a:solidFill>
                <a:latin typeface="Book Antiqua" panose="02040602050305030304" pitchFamily="18" charset="0"/>
              </a:rPr>
              <a:t>(اِفْرَحِي يَا مُمْتَلِئَةَ نِعْمَةٍ، يَا مَرْيَمُ </a:t>
            </a:r>
            <a:r>
              <a:rPr lang="ar-EG" sz="3200" dirty="0" err="1">
                <a:solidFill>
                  <a:prstClr val="white"/>
                </a:solidFill>
                <a:latin typeface="Book Antiqua" panose="02040602050305030304" pitchFamily="18" charset="0"/>
              </a:rPr>
              <a:t>ٱلرَّبُّ</a:t>
            </a:r>
            <a:r>
              <a:rPr lang="ar-EG" sz="3200" dirty="0">
                <a:solidFill>
                  <a:prstClr val="white"/>
                </a:solidFill>
                <a:latin typeface="Book Antiqua" panose="02040602050305030304" pitchFamily="18" charset="0"/>
              </a:rPr>
              <a:t> مَعَكِ.)</a:t>
            </a:r>
          </a:p>
          <a:p>
            <a:pPr algn="just" rtl="1"/>
            <a:r>
              <a:rPr lang="ar-EG" sz="3200" dirty="0">
                <a:solidFill>
                  <a:prstClr val="white"/>
                </a:solidFill>
                <a:latin typeface="Book Antiqua" panose="02040602050305030304" pitchFamily="18" charset="0"/>
              </a:rPr>
              <a:t>قدوس الآب الملك الذي نظر إلى اتضاعنا وجنس المجد والروح القدس</a:t>
            </a:r>
            <a:r>
              <a:rPr lang="fr-FR" sz="3200" dirty="0">
                <a:solidFill>
                  <a:prstClr val="white"/>
                </a:solidFill>
                <a:latin typeface="Book Antiqua" panose="02040602050305030304" pitchFamily="18" charset="0"/>
              </a:rPr>
              <a:t>.</a:t>
            </a:r>
            <a:endParaRPr lang="ar-EG" sz="32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51520" y="249493"/>
            <a:ext cx="4752528" cy="2492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(&lt;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,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aritwmeny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Mariam</a:t>
            </a:r>
            <a:b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`O 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cou.)</a:t>
            </a:r>
            <a:b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Patyr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Bacileucin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epen;ebi`o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genoc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ndoxin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`Pneuma 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agiou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2931790"/>
            <a:ext cx="914400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(Réjouis-toi ô pleine de grâce, Marie, Le Seigneur est avec toi.)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Saint est le Père, le roi qui a regardé notre humilité, l’essence de gloire,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88C40C5-29D3-519D-0279-00388A11963C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1600" dirty="0">
                <a:solidFill>
                  <a:prstClr val="white"/>
                </a:solidFill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93018F9-16F4-BE40-8EE0-66B6A3BABAE1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30357034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391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ليباركنا كلنا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ويطهر قلوبنا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ويشفى أمراض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،</a:t>
            </a: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نفوسنا وأجسادنا.</a:t>
            </a:r>
            <a:endParaRPr kumimoji="0" lang="fr-FR" sz="3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`Ntef`cmou `eron tyren @ `nteftoubo `nnenhyt @ `nteftal[o `nniswni @ `nte nen'u,y nem nencwma.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Qu'Il nous bénisse tous,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purifie nos cœurs,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</a:t>
            </a:r>
            <a:r>
              <a:rPr kumimoji="0" lang="fr-FR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uérisse</a:t>
            </a: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les maladies,</a:t>
            </a:r>
            <a:endParaRPr lang="fr-FR" sz="3200" b="1" dirty="0">
              <a:solidFill>
                <a:prstClr val="white"/>
              </a:solidFill>
              <a:latin typeface="Book Antiqua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De nos âmes et nos corps.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E69FA73-198E-0B87-45DA-0075EE3C9F1F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EA588151-3CFA-F90F-1898-92CB4F70257C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992315"/>
      </p:ext>
    </p:extLst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59308764"/>
              </p:ext>
            </p:extLst>
          </p:nvPr>
        </p:nvGraphicFramePr>
        <p:xfrm>
          <a:off x="251520" y="248766"/>
          <a:ext cx="8712968" cy="4267200"/>
        </p:xfrm>
        <a:graphic>
          <a:graphicData uri="http://schemas.openxmlformats.org/drawingml/2006/table">
            <a:tbl>
              <a:tblPr rtl="1"/>
              <a:tblGrid>
                <a:gridCol w="87129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Préserve Ton Église à tout instant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Protège son Berger, ses clercs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pièges infâmes de Satan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Délivre-nous par Ta Lumière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37F79D2-819B-4EBD-A700-2C9A454975EF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410492318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E9D3D78-107A-4115-AB49-1904D115CF6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892324803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ar-EG" sz="3600" b="1" dirty="0">
                <a:solidFill>
                  <a:srgbClr val="FF9900"/>
                </a:solidFill>
              </a:rPr>
              <a:t>تمجيد الأحد السادس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91576976"/>
              </p:ext>
            </p:extLst>
          </p:nvPr>
        </p:nvGraphicFramePr>
        <p:xfrm>
          <a:off x="-36000" y="465516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6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55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شعب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لندفع به شر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جعله لنا الرب القدوس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حياة وخلاصا لكل النفوس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صنع الإنسان من طين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وميزة بالعقل الثمين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ولكي يوجد في خلقه اليقين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اجتاز في احدي البلدان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136C9D2-65C3-47CA-B2D6-63EB346C4DD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64954400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2082675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بعبوره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الأعمي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المولود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صارخًا ارحمني يا بن داود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فتحنن عليه الرب المعبود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وتعطف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بالاحسان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تفل على الأرض بصاقا من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وبسرعة طلي به عينيه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فأبصر بتجديد مقتليه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بقدرة محيي كل إنسان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6837853-CAEF-4784-BF18-6770EA750B7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290036967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0852032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جاز المدينة فرآه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هذا هو العمي المولود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فمن أين هذا البصر الموجود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لم تخلق له عينان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حقا اختلف قوم في حقيقته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فقال فريق يشبهه في خلقته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آخر هو بعينه وهيئته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والأمر جلي واضح البرهان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34BE494-BC70-491C-849A-6C4E58E9784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307068477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2835886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خرجوا ليتحققوا أمره العجيب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ويسألوه عما فعل الحبيب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فكان لهم أحسن مجيب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يوم السبت بأجمل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أذعان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دل ذلك على قدرته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وكمال مجده ومشيئته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وأنه الواحد في ازليته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وأنه المعبود في كل مكان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180FE32-C136-46C5-9B2A-CD6B36962BB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146451506"/>
      </p:ext>
    </p:extLst>
  </p:cSld>
  <p:clrMapOvr>
    <a:masterClrMapping/>
  </p:clrMapOvr>
</p:sld>
</file>

<file path=ppt/slides/slide1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5631793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ذهبوا ليقنعهم الفريسيون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هذا الأمر كيف يكون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فتعجبوا وهم يقولون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هذا بفعل انسان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رجل خاطئ هو ابن داود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في السبت يفتح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الأعمي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المولود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لذا هرعت إليه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كيف أبصرت يا إنسان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458C153-F1D2-46A6-BB29-003996829D3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139190560"/>
      </p:ext>
    </p:extLst>
  </p:cSld>
  <p:clrMapOvr>
    <a:masterClrMapping/>
  </p:clrMapOvr>
</p:sld>
</file>

<file path=ppt/slides/slide1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8132783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زاد الشقاق بينهم ونما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فدعوا أبويه ليحكما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وسألوهما عما إذا كان ولدهما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 تخلق له عينان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سئلا فبادرا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الذي ولدناه بلا عينين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نزال على ذا شاهدين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نعلم كيف أبصر الآن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EF1B4E5-BE98-4437-B814-2D8300D4DD4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61114483"/>
      </p:ext>
    </p:extLst>
  </p:cSld>
  <p:clrMapOvr>
    <a:masterClrMapping/>
  </p:clrMapOvr>
</p:sld>
</file>

<file path=ppt/slides/slide1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1944965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شهدا أبواه بالقول الصحيح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يتكلما عن الفاعل بالصريح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اليهود جزموا بفعل قبيح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لمن يعترف بأن الفاعل هذا الإنسان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صرخوا نحو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الأعمي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نعلم علم اليقين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هذا الرجل من الخاطئين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فتح عينيك الآن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219FFDD-021D-4657-B9EB-CAD86FB7B0E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01257475"/>
      </p:ext>
    </p:extLst>
  </p:cSld>
  <p:clrMapOvr>
    <a:masterClrMapping/>
  </p:clrMapOvr>
</p:sld>
</file>

<file path=ppt/slides/slide1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8932460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ضوء النور أنا رأيته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وكون الرجل خاطئ ما علمته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والحق لكم قد قلته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اتضح الآخر وبان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طولوا الخطاب معه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فتح عينيك هذا الحين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لهم لم تزالوا منكرين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أني أخبرتكم الحق بيقين 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651C4C5-1C91-42E4-806C-B75A234840C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30775030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نسجد لك أيها المسيح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fr-FR" sz="3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rtl="1"/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مع أبيك الصالح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fr-FR" sz="3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rtl="1"/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والروح القدس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fr-FR" sz="3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rtl="1"/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لأنك </a:t>
            </a:r>
            <a:r>
              <a:rPr lang="fr-FR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ar-AE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أَتَيْتَ / قُمْتَ</a:t>
            </a:r>
            <a:r>
              <a:rPr lang="fr-FR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وخلصتنا.</a:t>
            </a:r>
            <a:endParaRPr lang="fr-FR" sz="3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Tenouwst `mmok `w P=,=c @ nem Pekiwt `n`aga;oc @ nem Pi=p=n=a =e=;=u @ je (ak`i / aktwnk) akcw] `mmon.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99592" y="2571750"/>
            <a:ext cx="756084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T'adorons ô Christ,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Avec Ton Père très bon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Avec le Saint-Esprit,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car Tu (vins / ressuscitas) et nous sauvas.</a:t>
            </a:r>
          </a:p>
        </p:txBody>
      </p:sp>
      <p:sp>
        <p:nvSpPr>
          <p:cNvPr id="10" name="Rectangle 9">
            <a:hlinkClick r:id="rId2" action="ppaction://hlinksldjump"/>
          </p:cNvPr>
          <p:cNvSpPr/>
          <p:nvPr/>
        </p:nvSpPr>
        <p:spPr>
          <a:xfrm>
            <a:off x="107504" y="4407954"/>
            <a:ext cx="2088232" cy="324036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sz="1600" kern="0" dirty="0">
                <a:solidFill>
                  <a:prstClr val="white"/>
                </a:solidFill>
              </a:rPr>
              <a:t>Cantique en Français</a:t>
            </a:r>
            <a:endParaRPr lang="fr-FR" sz="1600" kern="0" dirty="0">
              <a:solidFill>
                <a:prstClr val="white"/>
              </a:solidFill>
            </a:endParaRPr>
          </a:p>
        </p:txBody>
      </p:sp>
      <p:sp>
        <p:nvSpPr>
          <p:cNvPr id="11" name="Rectangle 10">
            <a:hlinkClick r:id="rId3" action="ppaction://hlinksldjump"/>
          </p:cNvPr>
          <p:cNvSpPr/>
          <p:nvPr/>
        </p:nvSpPr>
        <p:spPr>
          <a:xfrm>
            <a:off x="2375489" y="4407954"/>
            <a:ext cx="3528392" cy="324036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fr-FR" kern="0" dirty="0">
                <a:solidFill>
                  <a:prstClr val="white"/>
                </a:solidFill>
              </a:rPr>
              <a:t>) ٢(</a:t>
            </a:r>
            <a:r>
              <a:rPr lang="ar-EG" kern="0" dirty="0">
                <a:solidFill>
                  <a:prstClr val="white"/>
                </a:solidFill>
              </a:rPr>
              <a:t>السلام لكِ يا مريم</a:t>
            </a:r>
            <a:r>
              <a:rPr lang="fr-FR" kern="0" dirty="0">
                <a:solidFill>
                  <a:prstClr val="white"/>
                </a:solidFill>
              </a:rPr>
              <a:t> </a:t>
            </a:r>
            <a:r>
              <a:rPr lang="ar-EG" kern="0" dirty="0">
                <a:solidFill>
                  <a:prstClr val="white"/>
                </a:solidFill>
              </a:rPr>
              <a:t>يا يمامة جليله تصيح</a:t>
            </a:r>
          </a:p>
        </p:txBody>
      </p:sp>
      <p:sp>
        <p:nvSpPr>
          <p:cNvPr id="12" name="Rectangle 11">
            <a:hlinkClick r:id="rId4" action="ppaction://hlinksldjump"/>
          </p:cNvPr>
          <p:cNvSpPr/>
          <p:nvPr/>
        </p:nvSpPr>
        <p:spPr>
          <a:xfrm>
            <a:off x="6084169" y="4407954"/>
            <a:ext cx="2944843" cy="324036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fr-FR" kern="0" dirty="0">
                <a:solidFill>
                  <a:prstClr val="white"/>
                </a:solidFill>
              </a:rPr>
              <a:t>) ١(</a:t>
            </a:r>
            <a:r>
              <a:rPr lang="ar-EG" kern="0" dirty="0">
                <a:solidFill>
                  <a:prstClr val="white"/>
                </a:solidFill>
              </a:rPr>
              <a:t>السلام لكِ يا مريم</a:t>
            </a:r>
            <a:r>
              <a:rPr lang="fr-FR" kern="0" dirty="0">
                <a:solidFill>
                  <a:prstClr val="white"/>
                </a:solidFill>
              </a:rPr>
              <a:t> </a:t>
            </a:r>
            <a:r>
              <a:rPr lang="ar-EG" kern="0" dirty="0">
                <a:solidFill>
                  <a:prstClr val="white"/>
                </a:solidFill>
              </a:rPr>
              <a:t>يا اُم الله القدوس</a:t>
            </a:r>
            <a:endParaRPr lang="fr-FR" kern="0" dirty="0">
              <a:solidFill>
                <a:prstClr val="white"/>
              </a:solidFill>
            </a:endParaRPr>
          </a:p>
        </p:txBody>
      </p:sp>
      <p:sp>
        <p:nvSpPr>
          <p:cNvPr id="4" name="ZoneTexte 3">
            <a:hlinkClick r:id="rId5" action="ppaction://hlinksldjump"/>
            <a:extLst>
              <a:ext uri="{FF2B5EF4-FFF2-40B4-BE49-F238E27FC236}">
                <a16:creationId xmlns:a16="http://schemas.microsoft.com/office/drawing/2014/main" id="{789F7815-CEDA-2666-DBDB-98C907C2012E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9B618DDD-06B5-78AE-0356-D53E05BC83B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2136255"/>
      </p:ext>
    </p:extLst>
  </p:cSld>
  <p:clrMapOvr>
    <a:masterClrMapping/>
  </p:clrMapOvr>
</p:sld>
</file>

<file path=ppt/slides/slide1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09459767"/>
              </p:ext>
            </p:extLst>
          </p:nvPr>
        </p:nvGraphicFramePr>
        <p:xfrm>
          <a:off x="-35999" y="174009"/>
          <a:ext cx="8856472" cy="4652612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ظهرتم وأكثرتم من الكلام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كأنكم ترغبون أتباعه بالتمام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لا نتبعه وموسي لنا إمام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وسبوه بكلام يغضب الآذان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6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عند ذا صرخوا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تلاميذ موسي بيقين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زلنا لشريعة السبت محافظين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وأما أنت فتلميذ ذاك الإنسان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4912CE9-95A5-424D-8AF7-8FF1A7A0539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183290777"/>
      </p:ext>
    </p:extLst>
  </p:cSld>
  <p:clrMapOvr>
    <a:masterClrMapping/>
  </p:clrMapOvr>
</p:sld>
</file>

<file path=ppt/slides/slide1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7182387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غاب عقلي فيكم وهام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تخاطبوني بهذا الكلام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الخاطئ لا يستجيب له رب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من يتقيه يسمعه كل آن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أنت بالخطايا مولود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وكذا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أباؤك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والجدود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تعلمنا نحن معشر اليهود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واخرجوه من المدينة وهو مهان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4630402-6260-4229-8ED1-E5E4764CD06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22467671"/>
      </p:ext>
    </p:extLst>
  </p:cSld>
  <p:clrMapOvr>
    <a:masterClrMapping/>
  </p:clrMapOvr>
</p:sld>
</file>

<file path=ppt/slides/slide1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2547128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الرب يسوع بقربه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له ابن الله أتؤمن به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أجاب من هو لأؤمن به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هو المخاطب لك الآن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كذب من يفرق اللاهوت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للمسيح من الناسوت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قال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للأعمي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بثبوت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شخصه أنه الديان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891889A-481C-4070-9E0A-1277EB978C6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210130108"/>
      </p:ext>
    </p:extLst>
  </p:cSld>
  <p:clrMapOvr>
    <a:masterClrMapping/>
  </p:clrMapOvr>
</p:sld>
</file>

<file path=ppt/slides/slide1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2301939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لسنا نعبد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اقنومين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أقنوما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بطبيعتين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نعبد إلها واحدا لا إلهين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ونثبت على التقوى والإيمان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الشرور فلنهرب يا إخوان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لأننا تحققنا آيات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نتشبه باليهود الخوان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تمسكوا بالباطل والبهتان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BEE6819-5E0C-408D-82EA-0559F8DFA27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95436835"/>
      </p:ext>
    </p:extLst>
  </p:cSld>
  <p:clrMapOvr>
    <a:masterClrMapping/>
  </p:clrMapOvr>
</p:sld>
</file>

<file path=ppt/slides/slide1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3019784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نصوم صوما بصدق ويقين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كصوم الاسرائيليين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قال لهم رب العالمين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لسان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اشعيا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ذلك الحين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 قد كمل من السنوات اربعين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تصوموا لي يا إسرائيليين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تأكلون سمان البقر كلي 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وتقولون نحن صائمون للديان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EFAFCC0-BA75-44DF-AFE2-5CFDEDD821E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784680492"/>
      </p:ext>
    </p:extLst>
  </p:cSld>
  <p:clrMapOvr>
    <a:masterClrMapping/>
  </p:clrMapOvr>
</p:sld>
</file>

<file path=ppt/slides/slide1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5964113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لالصوم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الذي أردت أن اختاره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يفتقد الإنسان قريبه وجاره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علم بمريض زاره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وكسر خبزه للجوعان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لأننا بالصوم مع الصلاة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نفوز بتكميل مرضاة الله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فلننصت لكلامه ونتوخاه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ونطيعه في كل الأزمان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A4D09AC-B312-4D10-AEDD-5BA19C8834F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079776911"/>
      </p:ext>
    </p:extLst>
  </p:cSld>
  <p:clrMapOvr>
    <a:masterClrMapping/>
  </p:clrMapOvr>
</p:sld>
</file>

<file path=ppt/slides/slide1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7610971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ليا إلهنا يا محب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بصومه محا عنا الآثام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أطرد عنا كل الأوهام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وثبتنا على محبة الإيمان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والبيعة احفظنا من شر الشيطان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وبطريركنا اجعله في حفظ وأمان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والأساقفة ادم لهم السلطان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والقسوس والشمامسة أنلهم الغفران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الأحد السادس من الصوم الكبير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F74B1EF-47F1-40C0-8E8F-B669DA261EE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142878506"/>
      </p:ext>
    </p:extLst>
  </p:cSld>
  <p:clrMapOvr>
    <a:masterClrMapping/>
  </p:clrMapOvr>
</p:sld>
</file>

<file path=ppt/slides/slide1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899592" y="2029074"/>
            <a:ext cx="7416824" cy="25237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0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5400" dirty="0">
                <a:solidFill>
                  <a:prstClr val="white"/>
                </a:solidFill>
                <a:latin typeface="CS Avva Shenouda" pitchFamily="34" charset="0"/>
              </a:rPr>
              <a:t>imairwmi</a:t>
            </a:r>
          </a:p>
          <a:p>
            <a:pPr algn="ctr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(</a:t>
            </a:r>
            <a:r>
              <a:rPr lang="pt-BR" sz="5400" dirty="0">
                <a:solidFill>
                  <a:prstClr val="white"/>
                </a:solidFill>
                <a:latin typeface="Book Antiqua" pitchFamily="18" charset="0"/>
              </a:rPr>
              <a:t>Lundi au Vendredi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)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ctr"/>
            <a:endParaRPr lang="fr-FR" sz="5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98FCE16-A5A2-998A-6E0C-F076720864CB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76F22D5-7B18-BCB7-447C-993DDB3933E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8E8BEEA-550F-11CF-ECC0-77700BDE2200}"/>
              </a:ext>
            </a:extLst>
          </p:cNvPr>
          <p:cNvSpPr txBox="1"/>
          <p:nvPr/>
        </p:nvSpPr>
        <p:spPr>
          <a:xfrm>
            <a:off x="0" y="4472417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334505370"/>
      </p:ext>
    </p:extLst>
  </p:cSld>
  <p:clrMapOvr>
    <a:masterClrMapping/>
  </p:clrMapOvr>
</p:sld>
</file>

<file path=ppt/slides/slide1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يا محب البشر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الصالح، سيدي يسوع أسألك، لا تطرحني على شمالك، مع الجداء </a:t>
            </a:r>
            <a:r>
              <a:rPr lang="ar-EG" sz="4000" dirty="0" err="1">
                <a:solidFill>
                  <a:prstClr val="white"/>
                </a:solidFill>
              </a:rPr>
              <a:t>الخطاة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imairwmi `n`aga;oc @ Pa¡ I=y=c ]]ho `erok @ `mperhit caja[y `mmok @ nem nibaempi `nrefernobi. 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15766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L’ami du genre humain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mon Seigneur Jésus, je T’implore,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ne me rejette pas à ta gauche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avec les chèvres et les pécheurs.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D5ED4E7-04CC-1F88-9839-0E8BF75E7B71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A0CC44E-6416-63AE-3551-6EE713621E2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70D3BEF-AFF6-9042-2989-CBEA5DE0710F}"/>
              </a:ext>
            </a:extLst>
          </p:cNvPr>
          <p:cNvSpPr txBox="1"/>
          <p:nvPr/>
        </p:nvSpPr>
        <p:spPr>
          <a:xfrm>
            <a:off x="0" y="4472417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335556446"/>
      </p:ext>
    </p:extLst>
  </p:cSld>
  <p:clrMapOvr>
    <a:masterClrMapping/>
  </p:clrMapOvr>
</p:sld>
</file>

<file path=ppt/slides/slide1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ولا تقل لي أيضاً، "إني ما أعرفك، </a:t>
            </a:r>
            <a:r>
              <a:rPr lang="ar-EG" sz="4000" dirty="0" err="1">
                <a:solidFill>
                  <a:prstClr val="white"/>
                </a:solidFill>
              </a:rPr>
              <a:t>إذهب</a:t>
            </a:r>
            <a:r>
              <a:rPr lang="ar-EG" sz="4000" dirty="0">
                <a:solidFill>
                  <a:prstClr val="white"/>
                </a:solidFill>
              </a:rPr>
              <a:t> عني، أيها المعد للنار الأبدية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  <a:r>
              <a:rPr lang="ar-EG" sz="4000" dirty="0">
                <a:solidFill>
                  <a:prstClr val="white"/>
                </a:solidFill>
              </a:rPr>
              <a:t>"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Oude on `mperjoc nyi @ je ]cwoun `mmok an @ masenak `ebolharoi @ vyetcebtwt `mpi`,rwm </a:t>
            </a:r>
            <a:b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`n`eneh.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95536" y="2715766"/>
            <a:ext cx="864096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ne me dit pas :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« je ne te connais pas,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éloigne-toi de moi, toi qui 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préparé au feu éternel. »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CCFACA6-6A85-EEA7-4859-68E313955A91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07AC160-E767-E215-3B4B-429733996B62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ED526FE-A516-F556-EDC2-61018AD9D035}"/>
              </a:ext>
            </a:extLst>
          </p:cNvPr>
          <p:cNvSpPr txBox="1"/>
          <p:nvPr/>
        </p:nvSpPr>
        <p:spPr>
          <a:xfrm>
            <a:off x="0" y="4472417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51618382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Sainte Vierge Marie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10582134"/>
              </p:ext>
            </p:extLst>
          </p:nvPr>
        </p:nvGraphicFramePr>
        <p:xfrm>
          <a:off x="239266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650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348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Salut, vigne féconde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Ton fruit était bien mûr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de sagesse profonde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est la source pure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Salut, Vierge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Colombe douce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voix est mélodie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elle rassure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Salut, douce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as porté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Chemin et Vérité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La Loi est accomplie</a:t>
                      </a:r>
                      <a:r>
                        <a:rPr kumimoji="0" lang="en-CA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ar-EG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Salut, urne précieuse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flancs ont embrassé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si curieuse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Celle qui nous a créés</a:t>
                      </a:r>
                      <a:r>
                        <a:rPr kumimoji="0" lang="en-C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la Sainte Vierge Marie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38334016"/>
      </p:ext>
    </p:extLst>
  </p:cSld>
  <p:clrMapOvr>
    <a:masterClrMapping/>
  </p:clrMapOvr>
</p:sld>
</file>

<file path=ppt/slides/slide1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لأني أعلم بالحقيقة، إني خاطئ، وأعمالي الرديئة كلها، ظاهرة أمامك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}`emi gar qen oume;myi @ je `anok ourefernobi @ ouoh na`hbyou`i tyrou ethwou @ ceouwnh `ebol `mpek`m;o.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23528" y="2643758"/>
            <a:ext cx="864096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Car je sais en vérité, </a:t>
            </a:r>
          </a:p>
          <a:p>
            <a:pPr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que je suis pécheur, </a:t>
            </a:r>
          </a:p>
          <a:p>
            <a:pPr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et que toutes mes œuvres </a:t>
            </a:r>
          </a:p>
          <a:p>
            <a:pPr algn="ctr"/>
            <a:r>
              <a:rPr lang="fr-FR" sz="3000" b="1" dirty="0">
                <a:solidFill>
                  <a:prstClr val="white"/>
                </a:solidFill>
                <a:latin typeface="Book Antiqua" pitchFamily="18" charset="0"/>
              </a:rPr>
              <a:t>sont mauvaises et te sont visibles.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C979AE4-89CB-A506-4E3B-3FFC0509FA01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2D0124D-9D82-462B-6460-EA172AAF90F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665E6C2-F3A4-B163-4426-1448736465B7}"/>
              </a:ext>
            </a:extLst>
          </p:cNvPr>
          <p:cNvSpPr txBox="1"/>
          <p:nvPr/>
        </p:nvSpPr>
        <p:spPr>
          <a:xfrm>
            <a:off x="0" y="4472417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662688022"/>
      </p:ext>
    </p:extLst>
  </p:cSld>
  <p:clrMapOvr>
    <a:masterClrMapping/>
  </p:clrMapOvr>
</p:sld>
</file>

<file path=ppt/slides/slide1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أقول بصوت </a:t>
            </a:r>
            <a:r>
              <a:rPr lang="ar-EG" sz="4000" dirty="0" err="1">
                <a:solidFill>
                  <a:prstClr val="white"/>
                </a:solidFill>
              </a:rPr>
              <a:t>العشار</a:t>
            </a:r>
            <a:r>
              <a:rPr lang="ar-EG" sz="4000" dirty="0">
                <a:solidFill>
                  <a:prstClr val="white"/>
                </a:solidFill>
              </a:rPr>
              <a:t>، صارخاً </a:t>
            </a:r>
            <a:r>
              <a:rPr lang="ar-EG" sz="4000" dirty="0" err="1">
                <a:solidFill>
                  <a:prstClr val="white"/>
                </a:solidFill>
              </a:rPr>
              <a:t>قائلاً،</a:t>
            </a:r>
            <a:r>
              <a:rPr lang="ar-EG" sz="4000" dirty="0">
                <a:solidFill>
                  <a:prstClr val="white"/>
                </a:solidFill>
              </a:rPr>
              <a:t>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« اللهم اغفر لي، فإني خاطئ</a:t>
            </a:r>
            <a:r>
              <a:rPr lang="fr-FR" sz="4000" dirty="0">
                <a:solidFill>
                  <a:prstClr val="white"/>
                </a:solidFill>
              </a:rPr>
              <a:t>.« 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}jw `n`t`cmy `nte pitelwnyc @ eiws `ebol eijw `mmoc @ je `V] ,w nyi `ebol @ je `anok ourefernobi.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23528" y="2787774"/>
            <a:ext cx="864096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Je dis comme le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publicain, en disant :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« Mon Dieu pardonne-moi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car je suis pécheur. »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B256143-AAEB-AF48-67F0-01CFE1478379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A6B8B9-7028-A89C-AE74-E47BE249275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6B62E97-479A-22AB-5AD6-199B8015A88C}"/>
              </a:ext>
            </a:extLst>
          </p:cNvPr>
          <p:cNvSpPr txBox="1"/>
          <p:nvPr/>
        </p:nvSpPr>
        <p:spPr>
          <a:xfrm>
            <a:off x="0" y="4472417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908445433"/>
      </p:ext>
    </p:extLst>
  </p:cSld>
  <p:clrMapOvr>
    <a:masterClrMapping/>
  </p:clrMapOvr>
</p:sld>
</file>

<file path=ppt/slides/slide1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أخطأت أخطأت، يا ربي يسوع اغفر لي، لأنه ليس عبد بلا خطية، ولا سيد بلا مغفرة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Aiernobi aiernobi @ Pa¡ I=y=c ,w nyi `ebol @ je `mmon bwk `naternobi @ oude `mmon [oic `nat,w `ebol.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87774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J’ai péché, j’ai péché,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mon Seigneur Jésus, absous-moi,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car il n’y a pas de serviteur sans péché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ni de Seigneur sans pardon.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F41EDF9-C96D-E6B2-B734-8DAF751C627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E8F407A-3F62-281B-A89B-778AEC3463E1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3615FF6-4125-F948-D269-0E7041870999}"/>
              </a:ext>
            </a:extLst>
          </p:cNvPr>
          <p:cNvSpPr txBox="1"/>
          <p:nvPr/>
        </p:nvSpPr>
        <p:spPr>
          <a:xfrm>
            <a:off x="0" y="4472417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740510258"/>
      </p:ext>
    </p:extLst>
  </p:cSld>
  <p:clrMapOvr>
    <a:masterClrMapping/>
  </p:clrMapOvr>
</p:sld>
</file>

<file path=ppt/slides/slide1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أعطني يا رب توبة، لكي أتوب، قبل أن يسد الموت فمي، في أبواب الجحيم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2" y="81957"/>
            <a:ext cx="482453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100" dirty="0">
                <a:solidFill>
                  <a:prstClr val="white"/>
                </a:solidFill>
                <a:latin typeface="CS Avva Shenouda" pitchFamily="34" charset="0"/>
              </a:rPr>
              <a:t>¿ Moi nyi `P¡</a:t>
            </a:r>
            <a:br>
              <a:rPr lang="pt-BR" sz="31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100" dirty="0">
                <a:solidFill>
                  <a:prstClr val="white"/>
                </a:solidFill>
                <a:latin typeface="CS Avva Shenouda" pitchFamily="34" charset="0"/>
              </a:rPr>
              <a:t>`noumetanoi`a @ `e`pjintaermetanoin @ `mpate `vmou ma`s;am `nrwi @ qen nipuly `nte `amen]. </a:t>
            </a:r>
            <a:endParaRPr lang="fr-FR" sz="31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72092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Donne-moi Seigneur un repentir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afin que je fasse pénitence,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 avant que la mort ne me ferme la bouche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en arrivant aux portes de l’enfer.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3FE6641-8FCD-8D87-DE73-DC7CDACC22CF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8DC59BD-F0C2-E540-E400-34F956E6EFE7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0A10EEA-7A4D-9477-B8EE-4EB870F16FB6}"/>
              </a:ext>
            </a:extLst>
          </p:cNvPr>
          <p:cNvSpPr txBox="1"/>
          <p:nvPr/>
        </p:nvSpPr>
        <p:spPr>
          <a:xfrm>
            <a:off x="0" y="4472417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351220659"/>
      </p:ext>
    </p:extLst>
  </p:cSld>
  <p:clrMapOvr>
    <a:masterClrMapping/>
  </p:clrMapOvr>
</p:sld>
</file>

<file path=ppt/slides/slide1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وأعطي أيضاً جواباً، عن كل ما فعلته</a:t>
            </a:r>
            <a:r>
              <a:rPr lang="fr-FR" sz="4000" dirty="0">
                <a:solidFill>
                  <a:prstClr val="white"/>
                </a:solidFill>
              </a:rPr>
              <a:t>. </a:t>
            </a:r>
            <a:r>
              <a:rPr lang="ar-EG" sz="4000" dirty="0">
                <a:solidFill>
                  <a:prstClr val="white"/>
                </a:solidFill>
              </a:rPr>
              <a:t>القاضي العادل يسوع، هو يُدينَني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Ouoh on `nta]logoc @ qa nai tyrou etaiaitou @ pi`krityc `mmyi I=y=c @ `N;of e;na]hap `eroi. 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15766"/>
            <a:ext cx="864096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donne-moi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une réponse à mes actes.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Le juste juge;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me juge.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3DBE0F2-ADDB-7490-5124-141C01C0206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12A608-B23C-F7D0-4069-25B58CE05E29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8B08140-011E-EB14-C088-A24470E1E0AD}"/>
              </a:ext>
            </a:extLst>
          </p:cNvPr>
          <p:cNvSpPr txBox="1"/>
          <p:nvPr/>
        </p:nvSpPr>
        <p:spPr>
          <a:xfrm>
            <a:off x="0" y="4472417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48551910"/>
      </p:ext>
    </p:extLst>
  </p:cSld>
  <p:clrMapOvr>
    <a:masterClrMapping/>
  </p:clrMapOvr>
</p:sld>
</file>

<file path=ppt/slides/slide1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رؤوف هو مخلصي، يترأف على شعبه، كصالح ومحب البشر، ارحمنا كعظيم رحمتك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Ourefsenhyt pe Pacwtyr @ ef`esenhyt qa peflaoc @ hwc `aga;oc ouoh `mmairwmi @ nai nan kata peknis] `nnai.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95536" y="2715766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Mon Sauveur est miséricordieux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compatissant pour son peuple.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Ô bon ami du genre humain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aie pitié de nous selon ta grande miséricorde.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1801907-31FF-477D-BB73-D5FF64B681F0}"/>
              </a:ext>
            </a:extLst>
          </p:cNvPr>
          <p:cNvSpPr txBox="1"/>
          <p:nvPr/>
        </p:nvSpPr>
        <p:spPr>
          <a:xfrm>
            <a:off x="0" y="4472417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3530798511"/>
      </p:ext>
    </p:extLst>
  </p:cSld>
  <p:clrMapOvr>
    <a:masterClrMapping/>
  </p:clrMapOvr>
</p:sld>
</file>

<file path=ppt/slides/slide1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815666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Rectangle 11">
            <a:hlinkClick r:id="rId3" action="ppaction://hlinksldjump"/>
          </p:cNvPr>
          <p:cNvSpPr/>
          <p:nvPr/>
        </p:nvSpPr>
        <p:spPr>
          <a:xfrm>
            <a:off x="2195736" y="3381840"/>
            <a:ext cx="5040560" cy="64807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000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000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000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r>
              <a:rPr lang="fr-FR" sz="2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ctr"/>
            <a:r>
              <a:rPr lang="fr-FR" sz="2000" dirty="0">
                <a:solidFill>
                  <a:prstClr val="white"/>
                </a:solidFill>
                <a:latin typeface="CS Avva Shenouda" pitchFamily="34" charset="0"/>
              </a:rPr>
              <a:t>(</a:t>
            </a:r>
            <a:r>
              <a:rPr lang="fr-FR" sz="2000" dirty="0">
                <a:solidFill>
                  <a:prstClr val="white"/>
                </a:solidFill>
                <a:latin typeface="Book Antiqua" pitchFamily="18" charset="0"/>
              </a:rPr>
              <a:t>Du Lundi au Vendredi)</a:t>
            </a:r>
            <a:r>
              <a:rPr lang="fr-FR" sz="2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endParaRPr lang="fr-FR" sz="2000" dirty="0">
              <a:solidFill>
                <a:prstClr val="white"/>
              </a:solidFill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257494BF-8EA1-4C85-A623-3DA31F30C99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590872311"/>
      </p:ext>
    </p:extLst>
  </p:cSld>
  <p:clrMapOvr>
    <a:masterClrMapping/>
  </p:clrMapOvr>
</p:sld>
</file>

<file path=ppt/slides/slide1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وكل اوان وإلى دهر الدهور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=a=l. @ doxa Patri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9A41B8A-0185-4D2C-80A5-1BA70285F16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984340076"/>
      </p:ext>
    </p:extLst>
  </p:cSld>
  <p:clrMapOvr>
    <a:masterClrMapping/>
  </p:clrMapOvr>
</p:sld>
</file>

<file path=ppt/slides/slide1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2800" dirty="0">
                <a:solidFill>
                  <a:prstClr val="white"/>
                </a:solidFill>
              </a:rPr>
              <a:t>نصرخ قائلين</a:t>
            </a:r>
            <a:r>
              <a:rPr lang="fr-FR" sz="2800" dirty="0">
                <a:solidFill>
                  <a:prstClr val="white"/>
                </a:solidFill>
              </a:rPr>
              <a:t> </a:t>
            </a:r>
            <a:r>
              <a:rPr lang="ar-EG" sz="2800" dirty="0">
                <a:solidFill>
                  <a:prstClr val="white"/>
                </a:solidFill>
              </a:rPr>
              <a:t>: يا ربنا يسوع المسيح، </a:t>
            </a:r>
            <a:r>
              <a:rPr lang="ar-EG" sz="2800" i="1" dirty="0">
                <a:solidFill>
                  <a:prstClr val="white"/>
                </a:solidFill>
              </a:rPr>
              <a:t>الذي صام عنا، أربعين يوماً وأربعين ليلة، حتى خلصنا من خطايانا.</a:t>
            </a:r>
            <a:r>
              <a:rPr lang="fr-FR" sz="2800" i="1" dirty="0">
                <a:solidFill>
                  <a:prstClr val="white"/>
                </a:solidFill>
              </a:rPr>
              <a:t> </a:t>
            </a:r>
            <a:r>
              <a:rPr lang="ar-AE" sz="2800" dirty="0">
                <a:solidFill>
                  <a:prstClr val="white"/>
                </a:solidFill>
              </a:rPr>
              <a:t>خلصنا وارحمنا.</a:t>
            </a:r>
            <a:endParaRPr lang="ar-EG" sz="28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Vyetafernycteuin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ejwn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@ `n`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hme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ehoou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hme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ejwrh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@ sa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ntefcotten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i-FI" sz="24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2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3140263"/>
            <a:ext cx="813690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0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</a:t>
            </a:r>
            <a:r>
              <a:rPr lang="fr-FR" sz="2000" b="1" i="1" dirty="0">
                <a:solidFill>
                  <a:prstClr val="white"/>
                </a:solidFill>
                <a:latin typeface="Book Antiqua" pitchFamily="18" charset="0"/>
              </a:rPr>
              <a:t>Qui a jeûné pour nous quarante jours et quarante nuits pour nous sauver de nos péchés. </a:t>
            </a:r>
            <a:r>
              <a:rPr lang="fr-FR" sz="20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A88D27C-8892-49A9-95BF-7FBF7472C18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3AC660B7-87BF-F4F2-A6AE-3E99A3C56748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4755478"/>
      </p:ext>
    </p:extLst>
  </p:cSld>
  <p:clrMapOvr>
    <a:masterClrMapping/>
  </p:clrMapOvr>
</p:sld>
</file>

<file path=ppt/slides/slide1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3DADDF6-CA7C-4711-8EAE-F17B92CCD33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64570EB-8F78-BA49-2848-8CC052806CBC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5803247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38192988"/>
              </p:ext>
            </p:extLst>
          </p:nvPr>
        </p:nvGraphicFramePr>
        <p:xfrm>
          <a:off x="311274" y="249901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7223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28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Salut, ô toi le champ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le trésor enfoui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Remplace tout l'argent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l'or de notre vie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Salut, céleste aurore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es l'astre brillant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la vallée de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au firmament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Salut, champ assoiffé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 l'Esprit arrose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Choisie pour ta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toi, grâce est éclose</a:t>
                      </a:r>
                      <a:r>
                        <a:rPr kumimoji="0" lang="en-CA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Salut, arche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tu es l'encensoir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tient la braise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dans le noir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21371235"/>
      </p:ext>
    </p:extLst>
  </p:cSld>
  <p:clrMapOvr>
    <a:masterClrMapping/>
  </p:clrMapOvr>
</p:sld>
</file>

<file path=ppt/slides/slide1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AEA69D-0A08-4EB2-DC76-3BD9D7CE10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2FA4E1D-F591-401F-61E6-CD5C51D3CD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52206765-3C25-2F4B-315B-3A65CB1DEE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8AB19B2-FDD3-BD55-4552-AA3B41FDF5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8182248"/>
      </p:ext>
    </p:extLst>
  </p:cSld>
  <p:clrMapOvr>
    <a:masterClrMapping/>
  </p:clrMapOvr>
</p:sld>
</file>

<file path=ppt/slides/slide1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C8BD57-4FBB-118B-F372-9E65D45FC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E188458-E910-6F10-BF8A-6FCB231610BB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99E4428-38B7-E5A5-A1C6-6F2E04E37B4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C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D7FBB67-38C4-59E6-D154-DC8000FA98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6183650"/>
              </p:ext>
            </p:extLst>
          </p:nvPr>
        </p:nvGraphicFramePr>
        <p:xfrm>
          <a:off x="170118" y="101512"/>
          <a:ext cx="8803764" cy="43815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667951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C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wmatoc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3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Doxa Patri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المجد للآب </a:t>
                      </a:r>
                      <a:r>
                        <a:rPr lang="ar-AE" sz="36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والإبن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والروح القدس.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802144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Gloire au Père au Fils et au Saint-Esprit.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A9C9B993-5D96-EC19-4666-648AC9BA725B}"/>
              </a:ext>
            </a:extLst>
          </p:cNvPr>
          <p:cNvSpPr txBox="1"/>
          <p:nvPr/>
        </p:nvSpPr>
        <p:spPr>
          <a:xfrm>
            <a:off x="0" y="4483012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955323295"/>
      </p:ext>
    </p:extLst>
  </p:cSld>
  <p:clrMapOvr>
    <a:masterClrMapping/>
  </p:clrMapOvr>
</p:sld>
</file>

<file path=ppt/slides/slide1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73F336-E338-DC76-7643-47EE2A7BFD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3EE1977-4B41-632A-EF6D-1982DED7A910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AC8DBA-D6A3-18DE-1D3B-26003C7CB1D5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C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5CF87BB-8EB0-0F76-266D-A54456E7BB5C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7167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Cwmatoc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28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ton `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الآن وكل أوان وإلي دهر الدهور. آمين.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pour toujours et pour les siècles des siècles. Amen.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7276D284-6619-BCA4-22EF-570D80812FD2}"/>
              </a:ext>
            </a:extLst>
          </p:cNvPr>
          <p:cNvSpPr txBox="1"/>
          <p:nvPr/>
        </p:nvSpPr>
        <p:spPr>
          <a:xfrm>
            <a:off x="0" y="4483012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594529521"/>
      </p:ext>
    </p:extLst>
  </p:cSld>
  <p:clrMapOvr>
    <a:masterClrMapping/>
  </p:clrMapOvr>
</p:sld>
</file>

<file path=ppt/slides/slide1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76215E-4151-E4E1-F0EF-F9FEE7DCFC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57DCFEF-9FC9-6074-7D50-63F085B9FC98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460450B-E341-F90D-FC35-6B634940EED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C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D6136D3-549B-3257-1182-08C9692893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7640942"/>
              </p:ext>
            </p:extLst>
          </p:nvPr>
        </p:nvGraphicFramePr>
        <p:xfrm>
          <a:off x="170118" y="101512"/>
          <a:ext cx="8803764" cy="44424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Vai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picwma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pi`cnof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Pimonogenyc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nNou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@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etan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[i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nqytou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marensep`hmot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ntotf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marenhwc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niaggeloc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nem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nitagma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`p[ici @ nem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p,oroc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ni`;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myi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enws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enjw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mmoc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هذا هو جسد ودم، الإله الوحيد، هذان اللذان تناولنا منهما. فلنشكره، ولنسبح مع الملائكة والطغمات العلوية ومصاف الأبرار صارخين قائلين :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Ceci est le Corps et le Sang du Dieu Unique que nous avons communié, rendons-Lui grâce. Louons avec les anges, les rangs célestes, et le chœur des justes en clamant et en disant :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8A409EB-D907-1A9E-BD9D-E6C1190782D4}"/>
              </a:ext>
            </a:extLst>
          </p:cNvPr>
          <p:cNvSpPr txBox="1"/>
          <p:nvPr/>
        </p:nvSpPr>
        <p:spPr>
          <a:xfrm>
            <a:off x="0" y="4483012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1215627777"/>
      </p:ext>
    </p:extLst>
  </p:cSld>
  <p:clrMapOvr>
    <a:masterClrMapping/>
  </p:clrMapOvr>
</p:sld>
</file>

<file path=ppt/slides/slide1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A6206-0BA3-B50A-6AC5-8C11D7ECB8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8046570-B43F-4AF1-21AE-B6CF1D8ECB78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22118CF-8BAD-3908-4FDB-9370B77B82E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C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DC8AC4B8-FAB9-A498-47CD-18EA7B4947BD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7167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Je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Vyetafernycteuin</a:t>
                      </a:r>
                      <a:b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</a:b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e`hryi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ejwn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`n`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hme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`n`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ehoou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hme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`n`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ejwrh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swp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erok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ntennycti`a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,w nan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nnen`anomi`a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hiten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nentwbh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nen`precbi`a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¡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nnyb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Mari`a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mmon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من صام عنا أربعين يوماً وأربعين ليلة، </a:t>
                      </a:r>
                      <a:r>
                        <a:rPr lang="ar-AE" sz="32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إقبل</a:t>
                      </a:r>
                      <a:r>
                        <a:rPr lang="ar-AE" sz="3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إليك صومنا واغفر لنا آثامنا، بطلبات وشفاعات سيدتنا وملكتنا مريم، خلصنا وارحمنا.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1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Qui a jeûné pour nous quarante jours et quarante nuits, reçois nos jeûnes et pardonne-nous nos fautes ; par les prières et les intercessions de notre mère et reine Marie. </a:t>
                      </a:r>
                    </a:p>
                    <a:p>
                      <a:pPr algn="ctr"/>
                      <a:r>
                        <a:rPr lang="fr-FR" sz="21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Sauve-nous et aie pitié de nous.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E2BC93C7-14C2-F8CF-AFD0-2EC489A65744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[i</a:t>
            </a: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ZoneTexte 5">
            <a:hlinkClick r:id="rId4" action="ppaction://hlinksldjump"/>
            <a:extLst>
              <a:ext uri="{FF2B5EF4-FFF2-40B4-BE49-F238E27FC236}">
                <a16:creationId xmlns:a16="http://schemas.microsoft.com/office/drawing/2014/main" id="{7B9BD2C5-C291-DBAB-6D44-422A3CB0B3FC}"/>
              </a:ext>
            </a:extLst>
          </p:cNvPr>
          <p:cNvSpPr txBox="1"/>
          <p:nvPr/>
        </p:nvSpPr>
        <p:spPr>
          <a:xfrm>
            <a:off x="0" y="4483012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</p:spTree>
    <p:extLst>
      <p:ext uri="{BB962C8B-B14F-4D97-AF65-F5344CB8AC3E}">
        <p14:creationId xmlns:p14="http://schemas.microsoft.com/office/powerpoint/2010/main" val="2119167203"/>
      </p:ext>
    </p:extLst>
  </p:cSld>
  <p:clrMapOvr>
    <a:masterClrMapping/>
  </p:clrMapOvr>
</p:sld>
</file>

<file path=ppt/slides/slide1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D9D719-C0AF-55DA-C5A9-0410EC4611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26E043A-7285-DB8D-5858-5694044FBB53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1C8BC7E-6FE1-68DC-D075-2A7FEBE8BA89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C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wmatoc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ematoc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C0FC3EE-CBA7-1448-0290-DC90DE9791FF}"/>
              </a:ext>
            </a:extLst>
          </p:cNvPr>
          <p:cNvSpPr txBox="1"/>
          <p:nvPr/>
        </p:nvSpPr>
        <p:spPr>
          <a:xfrm>
            <a:off x="0" y="4483012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du Carême</a:t>
            </a: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8359C754-8F43-E570-F357-415813F722E7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0713425"/>
      </p:ext>
    </p:extLst>
  </p:cSld>
  <p:clrMapOvr>
    <a:masterClrMapping/>
  </p:clrMapOvr>
</p:sld>
</file>

<file path=ppt/slides/slide1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4D7D1C-B168-2A39-D55C-EDE6B1FF9E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22737BF-7CF0-C6D0-88E9-99C1EC03E8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584A41F-BCE5-AA74-DEE7-4CCE5C2D21E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7813026-A3A9-06E0-AA64-C540447E1E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6467347"/>
      </p:ext>
    </p:extLst>
  </p:cSld>
  <p:clrMapOvr>
    <a:masterClrMapping/>
  </p:clrMapOvr>
</p:sld>
</file>

<file path=ppt/slides/slide1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des chants du Samedi de Lazare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179513" y="357505"/>
            <a:ext cx="881034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Samedi de Lazare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Rectangle 11">
            <a:hlinkClick r:id="rId3" action="ppaction://hlinksldjump"/>
          </p:cNvPr>
          <p:cNvSpPr/>
          <p:nvPr/>
        </p:nvSpPr>
        <p:spPr>
          <a:xfrm>
            <a:off x="2123728" y="2480578"/>
            <a:ext cx="5129343" cy="523220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sz="2800" dirty="0" err="1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fr-FR" sz="28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azaroc</a:t>
            </a:r>
            <a:r>
              <a:rPr lang="fr-FR" sz="28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amou</a:t>
            </a:r>
            <a:r>
              <a:rPr lang="fr-FR" sz="28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ebol</a:t>
            </a:r>
            <a:endParaRPr lang="fr-FR" sz="28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2123728" y="1639275"/>
            <a:ext cx="5129343" cy="52322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8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5" action="ppaction://hlinksldjump"/>
          </p:cNvPr>
          <p:cNvSpPr/>
          <p:nvPr/>
        </p:nvSpPr>
        <p:spPr>
          <a:xfrm>
            <a:off x="2123728" y="3416682"/>
            <a:ext cx="5129342" cy="52322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8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8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8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441633895"/>
      </p:ext>
    </p:extLst>
  </p:cSld>
  <p:clrMapOvr>
    <a:masterClrMapping/>
  </p:clrMapOvr>
</p:sld>
</file>

<file path=ppt/slides/slide1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041270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Samedi de Lazare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679021235"/>
      </p:ext>
    </p:extLst>
  </p:cSld>
  <p:clrMapOvr>
    <a:masterClrMapping/>
  </p:clrMapOvr>
</p:sld>
</file>

<file path=ppt/slides/slide1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=l.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873021166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5215176"/>
              </p:ext>
            </p:extLst>
          </p:nvPr>
        </p:nvGraphicFramePr>
        <p:xfrm>
          <a:off x="131762" y="302716"/>
          <a:ext cx="9048750" cy="5094553"/>
        </p:xfrm>
        <a:graphic>
          <a:graphicData uri="http://schemas.openxmlformats.org/drawingml/2006/table">
            <a:tbl>
              <a:tblPr rtl="1"/>
              <a:tblGrid>
                <a:gridCol w="47798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8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Recours de tout pécheur Marie, écoute-moi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pièges du Menteur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J'y suis tombé parfois.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Heureuse es-tu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Très-Haut, la Vertu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Ombre te couvrit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toi naquit Jésus.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Lumière et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Mes yeux, tu attiras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Fenêtres où la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inondera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Tu intercèderas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moi qui ai péché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l’heure du trépas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Fils va pardonner.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45868771"/>
      </p:ext>
    </p:extLst>
  </p:cSld>
  <p:clrMapOvr>
    <a:masterClrMapping/>
  </p:clrMapOvr>
</p:sld>
</file>

<file path=ppt/slides/slide1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654694531"/>
      </p:ext>
    </p:extLst>
  </p:cSld>
  <p:clrMapOvr>
    <a:masterClrMapping/>
  </p:clrMapOvr>
</p:sld>
</file>

<file path=ppt/slides/slide1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545544400"/>
      </p:ext>
    </p:extLst>
  </p:cSld>
  <p:clrMapOvr>
    <a:masterClrMapping/>
  </p:clrMapOvr>
</p:sld>
</file>

<file path=ppt/slides/slide1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97007444"/>
      </p:ext>
    </p:extLst>
  </p:cSld>
  <p:clrMapOvr>
    <a:masterClrMapping/>
  </p:clrMapOvr>
</p:sld>
</file>

<file path=ppt/slides/slide1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673061206"/>
      </p:ext>
    </p:extLst>
  </p:cSld>
  <p:clrMapOvr>
    <a:masterClrMapping/>
  </p:clrMapOvr>
</p:sld>
</file>

<file path=ppt/slides/slide1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896857098"/>
      </p:ext>
    </p:extLst>
  </p:cSld>
  <p:clrMapOvr>
    <a:masterClrMapping/>
  </p:clrMapOvr>
</p:sld>
</file>

<file path=ppt/slides/slide1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622725268"/>
      </p:ext>
    </p:extLst>
  </p:cSld>
  <p:clrMapOvr>
    <a:masterClrMapping/>
  </p:clrMapOvr>
</p:sld>
</file>

<file path=ppt/slides/slide1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473665382"/>
      </p:ext>
    </p:extLst>
  </p:cSld>
  <p:clrMapOvr>
    <a:masterClrMapping/>
  </p:clrMapOvr>
</p:sld>
</file>

<file path=ppt/slides/slide1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970500462"/>
      </p:ext>
    </p:extLst>
  </p:cSld>
  <p:clrMapOvr>
    <a:masterClrMapping/>
  </p:clrMapOvr>
</p:sld>
</file>

<file path=ppt/slides/slide1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198290"/>
      </p:ext>
    </p:extLst>
  </p:cSld>
  <p:clrMapOvr>
    <a:masterClrMapping/>
  </p:clrMapOvr>
</p:sld>
</file>

<file path=ppt/slides/slide1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397425459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22900154"/>
              </p:ext>
            </p:extLst>
          </p:nvPr>
        </p:nvGraphicFramePr>
        <p:xfrm>
          <a:off x="78482" y="249492"/>
          <a:ext cx="9048750" cy="4320686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68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Sur les lèvres, ton nom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Marie, prions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aider.</a:t>
                      </a: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5028186"/>
      </p:ext>
    </p:extLst>
  </p:cSld>
  <p:clrMapOvr>
    <a:masterClrMapping/>
  </p:clrMapOvr>
</p:sld>
</file>

<file path=ppt/slides/slide1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302515235"/>
      </p:ext>
    </p:extLst>
  </p:cSld>
  <p:clrMapOvr>
    <a:masterClrMapping/>
  </p:clrMapOvr>
</p:sld>
</file>

<file path=ppt/slides/slide1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953033661"/>
      </p:ext>
    </p:extLst>
  </p:cSld>
  <p:clrMapOvr>
    <a:masterClrMapping/>
  </p:clrMapOvr>
</p:sld>
</file>

<file path=ppt/slides/slide1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806294447"/>
      </p:ext>
    </p:extLst>
  </p:cSld>
  <p:clrMapOvr>
    <a:masterClrMapping/>
  </p:clrMapOvr>
</p:sld>
</file>

<file path=ppt/slides/slide1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252860139"/>
      </p:ext>
    </p:extLst>
  </p:cSld>
  <p:clrMapOvr>
    <a:masterClrMapping/>
  </p:clrMapOvr>
</p:sld>
</file>

<file path=ppt/slides/slide1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187624" y="789553"/>
            <a:ext cx="720080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400" dirty="0">
                <a:solidFill>
                  <a:prstClr val="white"/>
                </a:solidFill>
                <a:latin typeface="Book Antiqua" panose="02040602050305030304" pitchFamily="18" charset="0"/>
              </a:rPr>
              <a:t>Samedi de Lazare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/>
          <p:cNvSpPr/>
          <p:nvPr/>
        </p:nvSpPr>
        <p:spPr>
          <a:xfrm>
            <a:off x="2170159" y="2217807"/>
            <a:ext cx="523572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40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40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</a:t>
            </a:r>
            <a:endParaRPr lang="fr-FR" sz="4000" dirty="0">
              <a:solidFill>
                <a:prstClr val="black"/>
              </a:solidFill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636304986"/>
      </p:ext>
    </p:extLst>
  </p:cSld>
  <p:clrMapOvr>
    <a:masterClrMapping/>
  </p:clrMapOvr>
</p:sld>
</file>

<file path=ppt/slides/slide1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لعازر</a:t>
            </a:r>
            <a:r>
              <a:rPr lang="ar-EG" sz="4000" dirty="0">
                <a:solidFill>
                  <a:prstClr val="white"/>
                </a:solidFill>
              </a:rPr>
              <a:t> هلم خارجاً المسيح دعاك بصوته المحيي قائلاً </a:t>
            </a:r>
            <a:r>
              <a:rPr lang="ar-EG" sz="4000" dirty="0" err="1">
                <a:solidFill>
                  <a:prstClr val="white"/>
                </a:solidFill>
              </a:rPr>
              <a:t>لعازر</a:t>
            </a:r>
            <a:r>
              <a:rPr lang="ar-EG" sz="4000" dirty="0">
                <a:solidFill>
                  <a:prstClr val="white"/>
                </a:solidFill>
              </a:rPr>
              <a:t> هلم خارجاً.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@ 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P=,=c afmou] `erok @ 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Qen tefvwni nreftanqo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80566" y="2861851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dépêche-toi de sortir,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 Christ t'appelle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Sa voix vivifiante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539629501"/>
      </p:ext>
    </p:extLst>
  </p:cSld>
  <p:clrMapOvr>
    <a:masterClrMapping/>
  </p:clrMapOvr>
</p:sld>
</file>

<file path=ppt/slides/slide1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لعازر مات ووضع في القبر أربعة أيام، صوت الرب بلغ اليه : لعازر هلم خارجاً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Lazaroc afmoh ouoh au,af @ qen pi`mhau `n`ftou `n`ehoou @ `a]`cmy `nte `P¡ voh sarof @ je Lazaroc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`amou ebol.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300379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 est mort. Il a été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mis au tombeau quatre jours.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 voix du Seigneur lui est parvenue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711289471"/>
      </p:ext>
    </p:extLst>
  </p:cSld>
  <p:clrMapOvr>
    <a:masterClrMapping/>
  </p:clrMapOvr>
</p:sld>
</file>

<file path=ppt/slides/slide1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الجموع الذين اجتمعوا هناك ليعزوا أخته سمعوا الرب قائلاً : لعازر هلم خارجاً.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Nimys etau;wou] 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`mmau @ e;rounom]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`ntefcwni @ aucwtem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`m`P¡ @ je Lazaroc `amou ebol</a:t>
            </a:r>
          </a:p>
        </p:txBody>
      </p:sp>
      <p:sp>
        <p:nvSpPr>
          <p:cNvPr id="7" name="Rectangle 6"/>
          <p:cNvSpPr/>
          <p:nvPr/>
        </p:nvSpPr>
        <p:spPr>
          <a:xfrm>
            <a:off x="251520" y="300379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 foule qui était assemblée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pour consoler sa sœur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entendit le Seigneur dire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412376414"/>
      </p:ext>
    </p:extLst>
  </p:cSld>
  <p:clrMapOvr>
    <a:masterClrMapping/>
  </p:clrMapOvr>
</p:sld>
</file>

<file path=ppt/slides/slide1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فقالت مرثا لربنا يسوع لو كنت هنا. لم يمت أخي بل اني أعلم انك تدعو : لعازر هلم خارجاً.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Peje Mar;a `mPen¡ I=y=c @ `anak,y `mpaima @ 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narepacon mou an @ 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alla ]na`emi @ je Lazaroc `amou 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251520" y="300379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Marthe dit à notre Seigneur Jésus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si tu avais été là, mon frère ne serait pas mort.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Mais je sais que Tu l'appelleras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224571531"/>
      </p:ext>
    </p:extLst>
  </p:cSld>
  <p:clrMapOvr>
    <a:masterClrMapping/>
  </p:clrMapOvr>
</p:sld>
</file>

<file path=ppt/slides/slide1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فقال لها ربنا إن آمنتِ بيّ ها هوذا أدعوه : لعازر هلم خارجاً.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Pejaf nac `nje Pen¡ @ 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je `aresan nah] `nqyt @ ic hyppe ]namou]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`erof @ je Lazaroc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`amou 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251520" y="300379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Notre Seigneur lui répondit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si tu crois en moi,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alors je l'appelle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4225508181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76363558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اُم الله القدوس،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بكر بتول وعروس،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تابوت عهد النعمة،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ثمرة لذيذة طعمة.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جنة وفردوس،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حملتِ الغير محسوس،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خليلة سُليمان،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دواء يبرئ التعبان.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  <p:sp>
        <p:nvSpPr>
          <p:cNvPr id="9" name="Rectangle 73"/>
          <p:cNvSpPr txBox="1">
            <a:spLocks noChangeArrowheads="1"/>
          </p:cNvSpPr>
          <p:nvPr/>
        </p:nvSpPr>
        <p:spPr bwMode="auto">
          <a:xfrm>
            <a:off x="35496" y="0"/>
            <a:ext cx="9073008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للسيدة العذراء مريم</a:t>
            </a:r>
            <a:r>
              <a:rPr lang="fr-FR" b="1" dirty="0">
                <a:solidFill>
                  <a:srgbClr val="FF9900"/>
                </a:solidFill>
              </a:rPr>
              <a:t>) ١(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0163482"/>
      </p:ext>
    </p:extLst>
  </p:cSld>
  <p:clrMapOvr>
    <a:masterClrMapping/>
  </p:clrMapOvr>
</p:sld>
</file>

<file path=ppt/slides/slide1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آمنت انك أنت هو ابن الله تستطيع أن تدعوه بقوتك : لعازر هلم خارجاً.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Ainah] je `N;ok pe `Psyri `m`V] @ Vyeteouon `sjom `mmok @ e;rekmou] qen tekjom @ je Lazaroc `amou ebol.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300379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Je crois que Tu es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 Fils de Dieu.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Par Ta puissance Tu peut l'appeler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968021651"/>
      </p:ext>
    </p:extLst>
  </p:cSld>
  <p:clrMapOvr>
    <a:masterClrMapping/>
  </p:clrMapOvr>
</p:sld>
</file>

<file path=ppt/slides/slide1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3478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لما قال هذا رفع عينيه إلي فوق نحو أبيه الصالح صارخاً بصوت عظيم : لعازر هلم خارجاً.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53964"/>
            <a:ext cx="482453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Nai etafjotou affai `nnefbal @ `e`pswi ha Pefiwt `n`aga;oc @ ef`ws `ebolqen ounis] `n`cmy @ 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je Lazaroc `amou 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251520" y="300379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Ayant dit cela Il leva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les yeux vers son Père très bon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dit d'une voix puissante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805060254"/>
      </p:ext>
    </p:extLst>
  </p:cSld>
  <p:clrMapOvr>
    <a:masterClrMapping/>
  </p:clrMapOvr>
</p:sld>
</file>

<file path=ppt/slides/slide1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جنود الشر الذين أوثقوه في عبودية أسفل السافلين قائلين من هو هذا المتكلم : لعازر هلم خارجاً.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81957"/>
            <a:ext cx="482453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Nilegeon etauconh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`mmof @ qen oumetbwk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`mpi`itartaroc @ pejwou je nim pe vai e;na je fai caji @ je Lazaroc `amou 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251520" y="300379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Les légions l'ont tenu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en esclavage dans les profondeurs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en se demandant qui disait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420000361"/>
      </p:ext>
    </p:extLst>
  </p:cSld>
  <p:clrMapOvr>
    <a:masterClrMapping/>
  </p:clrMapOvr>
</p:sld>
</file>

<file path=ppt/slides/slide1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من هو الذي صوته كسر قيود المربوطين وقال له بغير خوف : لعازر هلم خارجاً.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81956"/>
            <a:ext cx="482453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Je nim pe vai etatef`cmy @ Afkws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 `nhanpedyc `nnirefcwnh @ je afjoc nafqen oumetatho] @ 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je Lazaroc `amou 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251520" y="300379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Qui est celui dont la voix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 brisé les chaînes des prisonniers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en disant sans crainte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852634617"/>
      </p:ext>
    </p:extLst>
  </p:cSld>
  <p:clrMapOvr>
    <a:masterClrMapping/>
  </p:clrMapOvr>
</p:sld>
</file>

<file path=ppt/slides/slide1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قوموا لنتركه ونهرب لأن هذا هو محيي الأموات ، أعلن صوته وأمره : لعازر هلم خارجاً.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81956"/>
            <a:ext cx="4824536" cy="2985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Twounou,af `mmof ouoh envwt @ vai pe </a:t>
            </a:r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Vyettanqo `nnirefwmout @ 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af] naf `ntef`cmy ouoh afhonhen `mmof @ je Lazaroc `amou ebol.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3059696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Levons-nous et fuyons-Le.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Il est Celui Qui donne la vie aux morts.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Il a haussé la voix et lui a ordonné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663554269"/>
      </p:ext>
    </p:extLst>
  </p:cSld>
  <p:clrMapOvr>
    <a:masterClrMapping/>
  </p:clrMapOvr>
</p:sld>
</file>

<file path=ppt/slides/slide1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فخرج لعازر لوقته مربوطاً بعمامة عند ما دعاه الرب قائلاً : لعازر هلم خارجاً.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Catotf Lazaroc af`i `ebol @ Efmyr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`noucodarion @ qen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`pjin `;re `P¡ mou] `erof @ je Lazaroc `amou 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251520" y="300379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À l'instant Lazare sortit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ligoté et le visage couvert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dès que le Seigneur l'appela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750071178"/>
      </p:ext>
    </p:extLst>
  </p:cSld>
  <p:clrMapOvr>
    <a:masterClrMapping/>
  </p:clrMapOvr>
</p:sld>
</file>

<file path=ppt/slides/slide1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فأولئك الذين أتوا إلي مريم أمنوا من اجل ما صنع ومن أجل الصوت الذي سمعوه : لعازر هلم خارجاً.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81958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¿ Ny`etau`i ha Mari`a @ 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aunah] e;be ny`etau`aitou @ Nem e;be ]`cmy etauco;mec @ je Lazaroc `amou 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251520" y="3059697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Ceux qui étaient venus entourer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Marie crurent lorsqu'ils entendirent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 voix qui disait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410175567"/>
      </p:ext>
    </p:extLst>
  </p:cSld>
  <p:clrMapOvr>
    <a:masterClrMapping/>
  </p:clrMapOvr>
</p:sld>
</file>

<file path=ppt/slides/slide1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فلنجتمع ونسبح ربنا يسوع المسيح ونصرخ لمن قال : لعازر هلم خارجاً.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Maren;wou] ouoh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`ntenhwc @ `mPen¡ I=y=c P=,=c @ tenws `ebol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`mVyetafjoc @ je Lazaroc `amou 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251520" y="3003798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Rassemblons-nous et louons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notre Seigneur Jésus Christ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implorons Celui Qui a dit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172168467"/>
      </p:ext>
    </p:extLst>
  </p:cSld>
  <p:clrMapOvr>
    <a:masterClrMapping/>
  </p:clrMapOvr>
</p:sld>
</file>

<file path=ppt/slides/slide1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اغفر لنا آثامنا، وأعطنا خلاصاً، بطلبات وشفاعات سيدتنا الملكة القديسة مريم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¿ &lt;w nan `ebol `nnen`anomi`a @ ouoh moi nan `noucwtyri`a @ </a:t>
            </a:r>
          </a:p>
          <a:p>
            <a:pPr algn="just"/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hiten nentwbh nem nen`precbi`a @ `nte ten¡ `nnyb ]`agi`a Mari`a.</a:t>
            </a:r>
          </a:p>
        </p:txBody>
      </p:sp>
      <p:sp>
        <p:nvSpPr>
          <p:cNvPr id="7" name="Rectangle 6"/>
          <p:cNvSpPr/>
          <p:nvPr/>
        </p:nvSpPr>
        <p:spPr>
          <a:xfrm>
            <a:off x="683568" y="2904254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Remets-nous nos péchés,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accorde-nous le Salut par les prières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les intercessions de notre Dame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notre Reine Sainte Marie.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pt-BR" sz="1600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76566427"/>
      </p:ext>
    </p:extLst>
  </p:cSld>
  <p:clrMapOvr>
    <a:masterClrMapping/>
  </p:clrMapOvr>
</p:sld>
</file>

<file path=ppt/slides/slide1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6000" dirty="0">
                <a:solidFill>
                  <a:prstClr val="white"/>
                </a:solidFill>
                <a:latin typeface="Book Antiqua" panose="02040602050305030304" pitchFamily="18" charset="0"/>
              </a:rPr>
              <a:t>Samedi de Lazare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1815666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594026792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95778536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ذات البتولية،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المسيحية،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زرع طاهر مبرور،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سالمة من الشرور.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المؤمنين،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صلاحاً للخاطئين،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ضياء في البرية،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طاهرة ونقية.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767709497"/>
      </p:ext>
    </p:extLst>
  </p:cSld>
  <p:clrMapOvr>
    <a:masterClrMapping/>
  </p:clrMapOvr>
</p:sld>
</file>

<file path=ppt/slides/slide1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087054487"/>
      </p:ext>
    </p:extLst>
  </p:cSld>
  <p:clrMapOvr>
    <a:masterClrMapping/>
  </p:clrMapOvr>
</p:sld>
</file>

<file path=ppt/slides/slide1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000" dirty="0">
                <a:solidFill>
                  <a:prstClr val="white"/>
                </a:solidFill>
              </a:rPr>
              <a:t>نصرخ قائلين : يا ربنا يسوع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( ... ) </a:t>
            </a:r>
          </a:p>
          <a:p>
            <a:pPr algn="r" rtl="1"/>
            <a:r>
              <a:rPr lang="ar-EG" sz="4000">
                <a:solidFill>
                  <a:prstClr val="white"/>
                </a:solidFill>
              </a:rPr>
              <a:t>خلصنا وارحمنا.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je `w Pen¡ I=y=c P=,=c @ ( ... )</a:t>
            </a:r>
          </a:p>
          <a:p>
            <a:pPr algn="just"/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259632" y="3057804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( …)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0A8BB402-2319-A4AC-608B-A3948AECDEEF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679312"/>
      </p:ext>
    </p:extLst>
  </p:cSld>
  <p:clrMapOvr>
    <a:masterClrMapping/>
  </p:clrMapOvr>
</p:sld>
</file>

<file path=ppt/slides/slide1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C06E541-8355-BA4E-1F24-DC1282855E51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2682298"/>
      </p:ext>
    </p:extLst>
  </p:cSld>
  <p:clrMapOvr>
    <a:masterClrMapping/>
  </p:clrMapOvr>
</p:sld>
</file>

<file path=ppt/slides/slide1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3EC3DA-9542-C6C6-9029-F7DB4DCD87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DBDD822-0EE6-6A75-567A-A26AEFCCD1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D68B1FA-5EE5-FED6-6230-B14D502AC9A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514AA5E-1BD3-5564-DD9B-50FF59CF44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815821"/>
      </p:ext>
    </p:extLst>
  </p:cSld>
  <p:clrMapOvr>
    <a:masterClrMapping/>
  </p:clrMapOvr>
</p:sld>
</file>

<file path=ppt/slides/slide1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pour le Dimanche des Rameaux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3" y="123478"/>
            <a:ext cx="881034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Dimanche des Rameaux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273920" y="1955181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4738416" y="1955181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ar-EG" sz="2000" b="1" dirty="0">
                <a:solidFill>
                  <a:prstClr val="white"/>
                </a:solidFill>
                <a:latin typeface="Book Antiqua" pitchFamily="18" charset="0"/>
              </a:rPr>
              <a:t>تمجيد أحد الشعانين : مديح الجالس فوق الشاروبيم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3347864" y="1292736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3" name="Rectangle 12">
            <a:hlinkClick r:id="rId6" action="ppaction://hlinksldjump"/>
          </p:cNvPr>
          <p:cNvSpPr/>
          <p:nvPr/>
        </p:nvSpPr>
        <p:spPr>
          <a:xfrm>
            <a:off x="273918" y="2913787"/>
            <a:ext cx="2713906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1</a:t>
            </a:r>
            <a:r>
              <a:rPr lang="fr-FR" sz="2000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ère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 Doxologie </a:t>
            </a:r>
          </a:p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des Rameaux</a:t>
            </a:r>
          </a:p>
        </p:txBody>
      </p:sp>
      <p:sp>
        <p:nvSpPr>
          <p:cNvPr id="15" name="Rectangle 14">
            <a:hlinkClick r:id="rId7" action="ppaction://hlinksldjump"/>
          </p:cNvPr>
          <p:cNvSpPr/>
          <p:nvPr/>
        </p:nvSpPr>
        <p:spPr>
          <a:xfrm>
            <a:off x="3226246" y="2913787"/>
            <a:ext cx="2713906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2</a:t>
            </a:r>
            <a:r>
              <a:rPr lang="fr-FR" sz="2000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 Doxologie </a:t>
            </a:r>
          </a:p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des Rameaux</a:t>
            </a:r>
          </a:p>
        </p:txBody>
      </p:sp>
      <p:sp>
        <p:nvSpPr>
          <p:cNvPr id="16" name="Rectangle 15">
            <a:hlinkClick r:id="rId8" action="ppaction://hlinksldjump"/>
          </p:cNvPr>
          <p:cNvSpPr/>
          <p:nvPr/>
        </p:nvSpPr>
        <p:spPr>
          <a:xfrm>
            <a:off x="6178574" y="2913786"/>
            <a:ext cx="2713906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3</a:t>
            </a:r>
            <a:r>
              <a:rPr lang="fr-FR" sz="2000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 Doxologie </a:t>
            </a:r>
          </a:p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des Rameaux</a:t>
            </a:r>
          </a:p>
        </p:txBody>
      </p:sp>
      <p:sp>
        <p:nvSpPr>
          <p:cNvPr id="12" name="Rectangle 11">
            <a:hlinkClick r:id="rId9" action="ppaction://hlinksldjump"/>
            <a:extLst>
              <a:ext uri="{FF2B5EF4-FFF2-40B4-BE49-F238E27FC236}">
                <a16:creationId xmlns:a16="http://schemas.microsoft.com/office/drawing/2014/main" id="{50928BE3-25DC-4573-8A9F-CF9BFFE65DEF}"/>
              </a:ext>
            </a:extLst>
          </p:cNvPr>
          <p:cNvSpPr/>
          <p:nvPr/>
        </p:nvSpPr>
        <p:spPr>
          <a:xfrm>
            <a:off x="2987824" y="4155926"/>
            <a:ext cx="309634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0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0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517482047"/>
      </p:ext>
    </p:extLst>
  </p:cSld>
  <p:clrMapOvr>
    <a:masterClrMapping/>
  </p:clrMapOvr>
</p:sld>
</file>

<file path=ppt/slides/slide1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1923678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785460403"/>
      </p:ext>
    </p:extLst>
  </p:cSld>
  <p:clrMapOvr>
    <a:masterClrMapping/>
  </p:clrMapOvr>
</p:sld>
</file>

<file path=ppt/slides/slide1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755817083"/>
      </p:ext>
    </p:extLst>
  </p:cSld>
  <p:clrMapOvr>
    <a:masterClrMapping/>
  </p:clrMapOvr>
</p:sld>
</file>

<file path=ppt/slides/slide1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481017127"/>
      </p:ext>
    </p:extLst>
  </p:cSld>
  <p:clrMapOvr>
    <a:masterClrMapping/>
  </p:clrMapOvr>
</p:sld>
</file>

<file path=ppt/slides/slide1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280130365"/>
      </p:ext>
    </p:extLst>
  </p:cSld>
  <p:clrMapOvr>
    <a:masterClrMapping/>
  </p:clrMapOvr>
</p:sld>
</file>

<file path=ppt/slides/slide1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82032589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40520120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ظاهرة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بأجلى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بيان،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عروسة للديان،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غالية وثمينة،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فاضلة وأمينة.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قوية في الحروب،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كنز الله المرهوب،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لوح العهد الجديد،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لمَنْ يُريد.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3694560270"/>
      </p:ext>
    </p:extLst>
  </p:cSld>
  <p:clrMapOvr>
    <a:masterClrMapping/>
  </p:clrMapOvr>
</p:sld>
</file>

<file path=ppt/slides/slide1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568406002"/>
      </p:ext>
    </p:extLst>
  </p:cSld>
  <p:clrMapOvr>
    <a:masterClrMapping/>
  </p:clrMapOvr>
</p:sld>
</file>

<file path=ppt/slides/slide1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61058259"/>
      </p:ext>
    </p:extLst>
  </p:cSld>
  <p:clrMapOvr>
    <a:masterClrMapping/>
  </p:clrMapOvr>
</p:sld>
</file>

<file path=ppt/slides/slide1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62325579"/>
      </p:ext>
    </p:extLst>
  </p:cSld>
  <p:clrMapOvr>
    <a:masterClrMapping/>
  </p:clrMapOvr>
</p:sld>
</file>

<file path=ppt/slides/slide1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52425175"/>
      </p:ext>
    </p:extLst>
  </p:cSld>
  <p:clrMapOvr>
    <a:masterClrMapping/>
  </p:clrMapOvr>
</p:sld>
</file>

<file path=ppt/slides/slide1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681338656"/>
      </p:ext>
    </p:extLst>
  </p:cSld>
  <p:clrMapOvr>
    <a:masterClrMapping/>
  </p:clrMapOvr>
</p:sld>
</file>

<file path=ppt/slides/slide1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020441201"/>
      </p:ext>
    </p:extLst>
  </p:cSld>
  <p:clrMapOvr>
    <a:masterClrMapping/>
  </p:clrMapOvr>
</p:sld>
</file>

<file path=ppt/slides/slide1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450043076"/>
      </p:ext>
    </p:extLst>
  </p:cSld>
  <p:clrMapOvr>
    <a:masterClrMapping/>
  </p:clrMapOvr>
</p:sld>
</file>

<file path=ppt/slides/slide1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251747237"/>
      </p:ext>
    </p:extLst>
  </p:cSld>
  <p:clrMapOvr>
    <a:masterClrMapping/>
  </p:clrMapOvr>
</p:sld>
</file>

<file path=ppt/slides/slide1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547750794"/>
      </p:ext>
    </p:extLst>
  </p:cSld>
  <p:clrMapOvr>
    <a:masterClrMapping/>
  </p:clrMapOvr>
</p:sld>
</file>

<file path=ppt/slides/slide1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21625956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88592756"/>
              </p:ext>
            </p:extLst>
          </p:nvPr>
        </p:nvGraphicFramePr>
        <p:xfrm>
          <a:off x="131762" y="33468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نسل طاهر مغبوط،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هيكل نقي مضبوط،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والدة الإله،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لائقة له في علاه.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ياقوت غالي الأثمان،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زهرة في البستان.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 في أفواه،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إله،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العدرا</a:t>
                      </a: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مريم أعنا أجمعين.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  <p:sp>
        <p:nvSpPr>
          <p:cNvPr id="8" name="Rectangle 7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2962739"/>
      </p:ext>
    </p:extLst>
  </p:cSld>
  <p:clrMapOvr>
    <a:masterClrMapping/>
  </p:clrMapOvr>
</p:sld>
</file>

<file path=ppt/slides/slide1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829797090"/>
      </p:ext>
    </p:extLst>
  </p:cSld>
  <p:clrMapOvr>
    <a:masterClrMapping/>
  </p:clrMapOvr>
</p:sld>
</file>

<file path=ppt/slides/slide1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718078966"/>
      </p:ext>
    </p:extLst>
  </p:cSld>
  <p:clrMapOvr>
    <a:masterClrMapping/>
  </p:clrMapOvr>
</p:sld>
</file>

<file path=ppt/slides/slide1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635562657"/>
      </p:ext>
    </p:extLst>
  </p:cSld>
  <p:clrMapOvr>
    <a:masterClrMapping/>
  </p:clrMapOvr>
</p:sld>
</file>

<file path=ppt/slides/slide1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7596031"/>
      </p:ext>
    </p:extLst>
  </p:cSld>
  <p:clrMapOvr>
    <a:masterClrMapping/>
  </p:clrMapOvr>
</p:sld>
</file>

<file path=ppt/slides/slide1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222211969"/>
      </p:ext>
    </p:extLst>
  </p:cSld>
  <p:clrMapOvr>
    <a:masterClrMapping/>
  </p:clrMapOvr>
</p:sld>
</file>

<file path=ppt/slides/slide1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697696"/>
      </p:ext>
    </p:extLst>
  </p:cSld>
  <p:clrMapOvr>
    <a:masterClrMapping/>
  </p:clrMapOvr>
</p:sld>
</file>

<file path=ppt/slides/slide1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568570423"/>
      </p:ext>
    </p:extLst>
  </p:cSld>
  <p:clrMapOvr>
    <a:masterClrMapping/>
  </p:clrMapOvr>
</p:sld>
</file>

<file path=ppt/slides/slide1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421435009"/>
      </p:ext>
    </p:extLst>
  </p:cSld>
  <p:clrMapOvr>
    <a:masterClrMapping/>
  </p:clrMapOvr>
</p:sld>
</file>

<file path=ppt/slides/slide1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016482720"/>
      </p:ext>
    </p:extLst>
  </p:cSld>
  <p:clrMapOvr>
    <a:masterClrMapping/>
  </p:clrMapOvr>
</p:sld>
</file>

<file path=ppt/slides/slide1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49484158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292080" y="255445"/>
            <a:ext cx="372944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عادل هو الآب معيننا في ضعفنا من اجل الحياة السمائية والروح القدس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Dikeoc ictin @ `o Patyr `eoubo`y;in @ ;epen;ebi`o @ zwyn `n`epouranion @ tou `Pneuma tou `agiou.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Juste est le Père, notre secours dans notre faiblesse pour la vie céleste et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08C1E9B-208A-79D5-5D91-75574A28E20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1600" dirty="0">
                <a:solidFill>
                  <a:prstClr val="white"/>
                </a:solidFill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7D0917F-E97E-7952-E194-1E778F2B9D70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30124989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36548253"/>
              </p:ext>
            </p:extLst>
          </p:nvPr>
        </p:nvGraphicFramePr>
        <p:xfrm>
          <a:off x="179512" y="546378"/>
          <a:ext cx="8784976" cy="4760059"/>
        </p:xfrm>
        <a:graphic>
          <a:graphicData uri="http://schemas.openxmlformats.org/drawingml/2006/table">
            <a:tbl>
              <a:tblPr rtl="1"/>
              <a:tblGrid>
                <a:gridCol w="47451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397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مريم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يمامة جليله تصيح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لنا بسر معظم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صوتها مبهج وفريح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كرمة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عنقودها قد أثمر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رأس ينبوع الحكمة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وفهم عالي معظم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للإناء المستور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قبل كون العالمين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المحتوي نور من نور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حضن الأب كل حين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كنز خفي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حامل كل الأسرار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وبك الموعد وفي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لسائر </a:t>
                      </a:r>
                      <a:r>
                        <a:rPr kumimoji="0" lang="ar-S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الأبرار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للسيدة العذراء مريم</a:t>
            </a:r>
            <a:r>
              <a:rPr lang="fr-FR" b="1" dirty="0">
                <a:solidFill>
                  <a:srgbClr val="FF9900"/>
                </a:solidFill>
              </a:rPr>
              <a:t>) ٢(</a:t>
            </a:r>
            <a:endParaRPr lang="ar-SA" b="1" kern="0" dirty="0">
              <a:solidFill>
                <a:srgbClr val="FF9900"/>
              </a:solidFill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192577269"/>
      </p:ext>
    </p:extLst>
  </p:cSld>
  <p:clrMapOvr>
    <a:masterClrMapping/>
  </p:clrMapOvr>
</p:sld>
</file>

<file path=ppt/slides/slide1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690738213"/>
      </p:ext>
    </p:extLst>
  </p:cSld>
  <p:clrMapOvr>
    <a:masterClrMapping/>
  </p:clrMapOvr>
</p:sld>
</file>

<file path=ppt/slides/slide1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670826093"/>
      </p:ext>
    </p:extLst>
  </p:cSld>
  <p:clrMapOvr>
    <a:masterClrMapping/>
  </p:clrMapOvr>
</p:sld>
</file>

<file path=ppt/slides/slide1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747707788"/>
      </p:ext>
    </p:extLst>
  </p:cSld>
  <p:clrMapOvr>
    <a:masterClrMapping/>
  </p:clrMapOvr>
</p:sld>
</file>

<file path=ppt/slides/slide1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10511049"/>
      </p:ext>
    </p:extLst>
  </p:cSld>
  <p:clrMapOvr>
    <a:masterClrMapping/>
  </p:clrMapOvr>
</p:sld>
</file>

<file path=ppt/slides/slide1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اورشليم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à Jérusalem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375247235"/>
      </p:ext>
    </p:extLst>
  </p:cSld>
  <p:clrMapOvr>
    <a:masterClrMapping/>
  </p:clrMapOvr>
</p:sld>
</file>

<file path=ppt/slides/slide1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474927921"/>
      </p:ext>
    </p:extLst>
  </p:cSld>
  <p:clrMapOvr>
    <a:masterClrMapping/>
  </p:clrMapOvr>
</p:sld>
</file>

<file path=ppt/slides/slide1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704910144"/>
      </p:ext>
    </p:extLst>
  </p:cSld>
  <p:clrMapOvr>
    <a:masterClrMapping/>
  </p:clrMapOvr>
</p:sld>
</file>

<file path=ppt/slides/slide1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400" b="1" dirty="0">
                <a:solidFill>
                  <a:srgbClr val="FF9900"/>
                </a:solidFill>
              </a:rPr>
              <a:t>Cantique pour le Dimanche des Rameaux</a:t>
            </a:r>
            <a:endParaRPr lang="ar-SA" sz="34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54646885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221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3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Dieu des anges chérubins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Jérusalem t'acclame et chante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Monté sur un âne, ô Fils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gloire humble, éblouissante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Sur Ton chemin, la foule émue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Étend des palmes et ses manteaux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Fils de David, elle crie : "Jésus!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Béni sois-Tu Fils du Très-Haut"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31504344"/>
      </p:ext>
    </p:extLst>
  </p:cSld>
  <p:clrMapOvr>
    <a:masterClrMapping/>
  </p:clrMapOvr>
</p:sld>
</file>

<file path=ppt/slides/slide1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78947734"/>
              </p:ext>
            </p:extLst>
          </p:nvPr>
        </p:nvGraphicFramePr>
        <p:xfrm>
          <a:off x="35497" y="357504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221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3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Les prophéties sont accomplies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"Plein de douceur, sur un ânon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Roi de la Paix arrive assis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Vers toi ô fille de Sion"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de la bouche des enfants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sont à la mamelle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S'élèvent des hymnes et des chants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Acclamant le Fils éternel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203349683"/>
      </p:ext>
    </p:extLst>
  </p:cSld>
  <p:clrMapOvr>
    <a:masterClrMapping/>
  </p:clrMapOvr>
</p:sld>
</file>

<file path=ppt/slides/slide1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69269334"/>
              </p:ext>
            </p:extLst>
          </p:nvPr>
        </p:nvGraphicFramePr>
        <p:xfrm>
          <a:off x="35497" y="357504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221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3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gloire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Vient parmi nous, S'est fait humain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sur un ânon, suivi d'enfants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Roi des rois arrive enfin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Les pharisiens furieux diront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"Fais taire cette turbulence"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leur dit : "Les pierres crieront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 je les mettais au silence"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78221904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64727840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567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13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مظلة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أبراهيم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حكمة خفية وظهرت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إحتار فيها كل فهيم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لينبوع اسحق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مروى الزرع المثمر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لفجر مشرق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أشرق في عالم مقفر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لتهليل يعقوب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وأصل كل البركات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وراحة للشعوب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وبها زالت اللعنات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لحقل مشهور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الجوهر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وجده يوسف مبرور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ويفوق كنزا أبهر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668605943"/>
      </p:ext>
    </p:extLst>
  </p:cSld>
  <p:clrMapOvr>
    <a:masterClrMapping/>
  </p:clrMapOvr>
</p:sld>
</file>

<file path=ppt/slides/slide1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56540861"/>
              </p:ext>
            </p:extLst>
          </p:nvPr>
        </p:nvGraphicFramePr>
        <p:xfrm>
          <a:off x="35497" y="357504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221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3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Jérusalem, tu te réjouis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Ton Roi L'as-tu bien reconnu?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Aux morts Il a redonné la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aux aveugles, Il rend la vue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Voyant la ville, Jésus pleura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"Jérusalem, Jérusalem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Bientôt par ta faute tu mourras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as renié Celui Qui t'aime"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7033847"/>
      </p:ext>
    </p:extLst>
  </p:cSld>
  <p:clrMapOvr>
    <a:masterClrMapping/>
  </p:clrMapOvr>
</p:sld>
</file>

<file path=ppt/slides/slide1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26660965"/>
              </p:ext>
            </p:extLst>
          </p:nvPr>
        </p:nvGraphicFramePr>
        <p:xfrm>
          <a:off x="35497" y="357504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221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3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Les païens crurent en Jésus-Christ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peuple a endurci son cœur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nous ramener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S'est fait notre Sauveur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Et sur le mont des Oliviers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Sagesse est devenue folie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pierre de l'angle rejetée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Devient le faîte du logis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265536302"/>
      </p:ext>
    </p:extLst>
  </p:cSld>
  <p:clrMapOvr>
    <a:masterClrMapping/>
  </p:clrMapOvr>
</p:sld>
</file>

<file path=ppt/slides/slide1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58505041"/>
              </p:ext>
            </p:extLst>
          </p:nvPr>
        </p:nvGraphicFramePr>
        <p:xfrm>
          <a:off x="35497" y="357504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221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3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67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Voici Jésus notre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Levez vos palmes, acclamez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peuple du Christ chantez en chœur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"Hosanna au plus haut des Cieux"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752710693"/>
      </p:ext>
    </p:extLst>
  </p:cSld>
  <p:clrMapOvr>
    <a:masterClrMapping/>
  </p:clrMapOvr>
</p:sld>
</file>

<file path=ppt/slides/slide1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CS Avva Shenouda" pitchFamily="34" charset="0"/>
              </a:rPr>
              <a:t>تمجيد أحد الشعانين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أحد الشعانين : مديح الجالس فوق الشاروبيم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46304815"/>
      </p:ext>
    </p:extLst>
  </p:cSld>
  <p:clrMapOvr>
    <a:masterClrMapping/>
  </p:clrMapOvr>
</p:sld>
</file>

<file path=ppt/slides/slide1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08884740"/>
              </p:ext>
            </p:extLst>
          </p:nvPr>
        </p:nvGraphicFramePr>
        <p:xfrm>
          <a:off x="179512" y="465516"/>
          <a:ext cx="8784976" cy="4581156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2598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الجالس فوق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الشاروبيم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ظهر في اورشليم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راكبًا على جحش بمجد عظيم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وحوله طقوس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أنجيلوس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بتواضعه قد أتانا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راكبًا على جحش وهدانا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فليفتضح كل أعدانا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الشيطان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للعجب كيف رب العرش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تواضع وركب فوق الجحش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وأقام الميت من النعش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بين الشعوب والرؤوس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داود إلى متى الانتظار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قم وحرك القيثار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وأفرح اليوم بالانتصار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فقد زالت عنا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البؤوس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تمجيد أحد الشعانين : مديح الجالس فوق الشاروبيم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CS Avva Shenouda" pitchFamily="34" charset="0"/>
              </a:rPr>
              <a:t>تمجيد أحد الشعانين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53209500"/>
      </p:ext>
    </p:extLst>
  </p:cSld>
  <p:clrMapOvr>
    <a:masterClrMapping/>
  </p:clrMapOvr>
</p:sld>
</file>

<file path=ppt/slides/slide1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14387158"/>
              </p:ext>
            </p:extLst>
          </p:nvPr>
        </p:nvGraphicFramePr>
        <p:xfrm>
          <a:off x="35496" y="195486"/>
          <a:ext cx="8928992" cy="4482498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5266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اليوم المشهور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تنبأ عته في المزمور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فلنبتهج مع هناء وسرور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ونسبح مع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أنجيلوس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أمدحي الرب يا أورشليم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مجدي إلهك بالتعظيم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آل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لاوى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ونفتاليم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مجدوا الرب القدوس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2983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شيد عمد أبوابك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وجعل السلامة في أبراجك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ومن الحنطة أشبع جميع اولادك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حصنك بالناموس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قم وبشر صهيون بالنعم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فقد نالت بملكها وافر الكرم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وزال عنها إلهم والنقم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وأصبح ساكنها في الخير مغموس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CS Avva Shenouda" pitchFamily="34" charset="0"/>
              </a:rPr>
              <a:t>تمجيد أحد الشعانين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195112429"/>
      </p:ext>
    </p:extLst>
  </p:cSld>
  <p:clrMapOvr>
    <a:masterClrMapping/>
  </p:clrMapOvr>
</p:sld>
</file>

<file path=ppt/slides/slide1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93774740"/>
              </p:ext>
            </p:extLst>
          </p:nvPr>
        </p:nvGraphicFramePr>
        <p:xfrm>
          <a:off x="-39865" y="195487"/>
          <a:ext cx="9004353" cy="4771787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7287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أورشليم ماذا أصابك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انهضي وزيني أبوابك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صهيون أدعي أحبابك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وسبحي الرب القدوس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أرض يهوذا وكل التخوم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بلاد الجليل وكفر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ناحوم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وشعوب كثيرة اجتمعوا اليوم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للفصح المنصوص عنه في الناموس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لما سمعوا خرجوا وهم مسرورون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وبأيديهم سعف النخل وأغصان الزيتون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وهم يصيحون ويقولون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خلصنا يا محيي النفوس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خرجوا للقائه مع كل صوب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وهم يصرخون من صميم القلب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قائلين مبارك الآتي باسم الرب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أوصنا بين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شويس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CS Avva Shenouda" pitchFamily="34" charset="0"/>
              </a:rPr>
              <a:t>تمجيد أحد الشعانين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175454600"/>
      </p:ext>
    </p:extLst>
  </p:cSld>
  <p:clrMapOvr>
    <a:masterClrMapping/>
  </p:clrMapOvr>
</p:sld>
</file>

<file path=ppt/slides/slide1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09849503"/>
              </p:ext>
            </p:extLst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أبنا العبرانيين فرشوا الثياب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تحت أرجل الدواب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أعدت لرب الأرباب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مخلصنا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بي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أخرستوس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فليفتخر النخل والزيتون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دون سائر الأشجار والغصون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فأفرحي يا ابنة صهيون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لقد زينك قدوم محيي النفوس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شعب يسوع قم الآن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خذ سعف النخل مع الأغصان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وسبح مع الأطفال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الرضعان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وأفرح بقدوم الرب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ايسوس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رتلوا له بأحسن ترتيل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بقلوب طاهرة مع تهليل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وقولوا هذا هو ملك إسرائيل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مخلصنا الرب القدوس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CS Avva Shenouda" pitchFamily="34" charset="0"/>
              </a:rPr>
              <a:t>تمجيد أحد الشعانين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11639216"/>
      </p:ext>
    </p:extLst>
  </p:cSld>
  <p:clrMapOvr>
    <a:masterClrMapping/>
  </p:clrMapOvr>
</p:sld>
</file>

<file path=ppt/slides/slide1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815666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1</a:t>
            </a:r>
            <a:r>
              <a:rPr lang="fr-FR" sz="44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603703977"/>
      </p:ext>
    </p:extLst>
  </p:cSld>
  <p:clrMapOvr>
    <a:masterClrMapping/>
  </p:clrMapOvr>
</p:sld>
</file>

<file path=ppt/slides/slide1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بوقوا </a:t>
            </a:r>
            <a:r>
              <a:rPr lang="ar-EG" sz="4000" dirty="0" err="1">
                <a:solidFill>
                  <a:prstClr val="white"/>
                </a:solidFill>
              </a:rPr>
              <a:t>فى</a:t>
            </a:r>
            <a:r>
              <a:rPr lang="ar-EG" sz="4000" dirty="0">
                <a:solidFill>
                  <a:prstClr val="white"/>
                </a:solidFill>
              </a:rPr>
              <a:t> رأس الشهر بصوت البوق. </a:t>
            </a:r>
            <a:r>
              <a:rPr lang="ar-EG" sz="4000" dirty="0" err="1">
                <a:solidFill>
                  <a:prstClr val="white"/>
                </a:solidFill>
              </a:rPr>
              <a:t>فى</a:t>
            </a:r>
            <a:r>
              <a:rPr lang="ar-EG" sz="4000" dirty="0">
                <a:solidFill>
                  <a:prstClr val="white"/>
                </a:solidFill>
              </a:rPr>
              <a:t> يوم أعيادكم لأنه أمر الله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Aricalpizin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oucouai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ou`cmy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ncalpiggoc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ou`ehoou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nnetensai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ouahcahni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n:eoc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787774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Sonnez en ce début du mois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Sonnez au son de la trompette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Sonnez en tous vos jours de fête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Car c’est Dieu qui l'a commandé. 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02986766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40151712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نقي مبرور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خالق لا يرى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 المشجوب مبرور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له العظمة والقدرة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لسفينة نوح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والنجمة البدرية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اشراقك فجر يلوح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نوره لكل البريه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غير مفلح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ذاته بغير تفليح	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سقاه صار مفلح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روحا قدوسا وصريح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للمصنوعة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وصانعها هو جنينها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وهي بيده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مبدوعة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وولد كصبي منها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4079275915"/>
      </p:ext>
    </p:extLst>
  </p:cSld>
  <p:clrMapOvr>
    <a:masterClrMapping/>
  </p:clrMapOvr>
</p:sld>
</file>

<file path=ppt/slides/slide1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95486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الجالس على </a:t>
            </a:r>
            <a:r>
              <a:rPr lang="ar-EG" sz="3600" dirty="0" err="1">
                <a:solidFill>
                  <a:prstClr val="white"/>
                </a:solidFill>
              </a:rPr>
              <a:t>الشاروبيم</a:t>
            </a:r>
            <a:r>
              <a:rPr lang="ar-EG" sz="3600" dirty="0">
                <a:solidFill>
                  <a:prstClr val="white"/>
                </a:solidFill>
              </a:rPr>
              <a:t> ركب على أتان ودخل إلى أورشليم ما هذا التواضع العظيم.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Vyethemci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Ni,eroubim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aftalof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eou`e`w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oupe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painis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n;ebio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827584" y="2643758"/>
            <a:ext cx="792088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Qui trône sur les Chérubins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Il est monté sur un ânon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entra dans Jérusalem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Oh ! quelle immense humilité !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019016620"/>
      </p:ext>
    </p:extLst>
  </p:cSld>
  <p:clrMapOvr>
    <a:masterClrMapping/>
  </p:clrMapOvr>
</p:sld>
</file>

<file path=ppt/slides/slide1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9431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كما قال داود </a:t>
            </a:r>
            <a:r>
              <a:rPr lang="ar-EG" sz="4000" dirty="0" err="1">
                <a:solidFill>
                  <a:prstClr val="white"/>
                </a:solidFill>
              </a:rPr>
              <a:t>فى</a:t>
            </a:r>
            <a:r>
              <a:rPr lang="ar-EG" sz="4000" dirty="0">
                <a:solidFill>
                  <a:prstClr val="white"/>
                </a:solidFill>
              </a:rPr>
              <a:t> المزمور مبارك </a:t>
            </a:r>
            <a:r>
              <a:rPr lang="ar-EG" sz="4000" dirty="0" err="1">
                <a:solidFill>
                  <a:prstClr val="white"/>
                </a:solidFill>
              </a:rPr>
              <a:t>الآتى</a:t>
            </a:r>
            <a:r>
              <a:rPr lang="ar-EG" sz="4000" dirty="0">
                <a:solidFill>
                  <a:prstClr val="white"/>
                </a:solidFill>
              </a:rPr>
              <a:t> باسم رب القوات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Kata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vry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etafjoc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Dauid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pi'almoc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vy`e;nyou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Vran</a:t>
            </a:r>
            <a:endParaRPr lang="fr-FR" sz="30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`m`P¡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nijom</a:t>
            </a:r>
            <a:endParaRPr lang="fr-FR" sz="3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87774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Ainsi que l’avait annoncé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David quand il dit dans le psaume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Béni soit Celui Qui vient au Nom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Du Seigneur des puissances. 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592602226"/>
      </p:ext>
    </p:extLst>
  </p:cSld>
  <p:clrMapOvr>
    <a:masterClrMapping/>
  </p:clrMapOvr>
</p:sld>
</file>

<file path=ppt/slides/slide1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وقال أيضاً أن من أفواه الأطفال </a:t>
            </a:r>
            <a:r>
              <a:rPr lang="ar-EG" sz="4000" dirty="0" err="1">
                <a:solidFill>
                  <a:prstClr val="white"/>
                </a:solidFill>
              </a:rPr>
              <a:t>والرضعان</a:t>
            </a:r>
            <a:r>
              <a:rPr lang="ar-EG" sz="4000" dirty="0">
                <a:solidFill>
                  <a:prstClr val="white"/>
                </a:solidFill>
              </a:rPr>
              <a:t> أعددت سبحاً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¿ Palin on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afjw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rwou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nhankouji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`n`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alwou`i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nye;ouem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[i @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akcebte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pi`cmou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Aussi il proclama encore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Que « par la bouche des enfants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ceux qui sont à la mamelle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Tu as fondé une louange. »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066285367"/>
      </p:ext>
    </p:extLst>
  </p:cSld>
  <p:clrMapOvr>
    <a:masterClrMapping/>
  </p:clrMapOvr>
</p:sld>
</file>

<file path=ppt/slides/slide1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943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حينئذ كمل قول داود </a:t>
            </a:r>
            <a:r>
              <a:rPr lang="ar-EG" sz="4000" dirty="0" err="1">
                <a:solidFill>
                  <a:prstClr val="white"/>
                </a:solidFill>
              </a:rPr>
              <a:t>الروحى</a:t>
            </a:r>
            <a:r>
              <a:rPr lang="ar-EG" sz="4000" dirty="0">
                <a:solidFill>
                  <a:prstClr val="white"/>
                </a:solidFill>
              </a:rPr>
              <a:t> من أفواه الأطفال الصغار هكذا قائلا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Tote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afjwk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mpicaji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Dauid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pi`pneumatovoroc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rwou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nhankouji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`n`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alwou`i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mpairy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efjw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35696" y="2877785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Alors ce jour, s’est accompli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Ce que David, portant l’esprit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Dit par la bouche des enfants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Ainsi, il proclama disant :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45597664"/>
      </p:ext>
    </p:extLst>
  </p:cSld>
  <p:clrMapOvr>
    <a:masterClrMapping/>
  </p:clrMapOvr>
</p:sld>
</file>

<file path=ppt/slides/slide1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يسبحونه بيقظة قائلين هذا هو </a:t>
            </a:r>
            <a:r>
              <a:rPr lang="ar-EG" sz="4000" dirty="0" err="1">
                <a:solidFill>
                  <a:prstClr val="white"/>
                </a:solidFill>
              </a:rPr>
              <a:t>عمانوئيل</a:t>
            </a:r>
            <a:r>
              <a:rPr lang="ar-EG" sz="4000" dirty="0">
                <a:solidFill>
                  <a:prstClr val="white"/>
                </a:solidFill>
              </a:rPr>
              <a:t>. أوصنا </a:t>
            </a:r>
            <a:r>
              <a:rPr lang="ar-EG" sz="4000" dirty="0" err="1">
                <a:solidFill>
                  <a:prstClr val="white"/>
                </a:solidFill>
              </a:rPr>
              <a:t>فى</a:t>
            </a:r>
            <a:r>
              <a:rPr lang="ar-EG" sz="4000" dirty="0">
                <a:solidFill>
                  <a:prstClr val="white"/>
                </a:solidFill>
              </a:rPr>
              <a:t> </a:t>
            </a:r>
            <a:r>
              <a:rPr lang="ar-EG" sz="4000" dirty="0" err="1">
                <a:solidFill>
                  <a:prstClr val="white"/>
                </a:solidFill>
              </a:rPr>
              <a:t>الأعالى</a:t>
            </a:r>
            <a:r>
              <a:rPr lang="ar-EG" sz="4000" dirty="0">
                <a:solidFill>
                  <a:prstClr val="white"/>
                </a:solidFill>
              </a:rPr>
              <a:t> هذا هو ملك إسرائيل.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Cehwc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ounehci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auje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Emmanouyl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nyet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oci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mpiIcrayl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91680" y="2969389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ils Le louent avec éveil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Disant : « C’est Lui Emmanuel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Hosanna au plus haut des cieux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Voici le Roi d'Israël. »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955978684"/>
      </p:ext>
    </p:extLst>
  </p:cSld>
  <p:clrMapOvr>
    <a:masterClrMapping/>
  </p:clrMapOvr>
</p:sld>
</file>

<file path=ppt/slides/slide1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01439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قدموا للرب أبناء الله قدموا للرب مجداً وكرامة هللوا </a:t>
            </a:r>
            <a:r>
              <a:rPr lang="ar-EG" sz="4000" dirty="0" err="1">
                <a:solidFill>
                  <a:prstClr val="white"/>
                </a:solidFill>
              </a:rPr>
              <a:t>لالهنا</a:t>
            </a:r>
            <a:r>
              <a:rPr lang="ar-EG" sz="4000" dirty="0">
                <a:solidFill>
                  <a:prstClr val="white"/>
                </a:solidFill>
              </a:rPr>
              <a:t> </a:t>
            </a:r>
            <a:r>
              <a:rPr lang="ar-EG" sz="4000" dirty="0" err="1">
                <a:solidFill>
                  <a:prstClr val="white"/>
                </a:solidFill>
              </a:rPr>
              <a:t>بتماجيد</a:t>
            </a:r>
            <a:r>
              <a:rPr lang="ar-EG" sz="4000" dirty="0">
                <a:solidFill>
                  <a:prstClr val="white"/>
                </a:solidFill>
              </a:rPr>
              <a:t> البركة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95486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Aniou`i `m`P¡ nisyri `nte `Vnou] @ `aniou`i `m`P¡ `nou`wou nem outai`o @ `eslylou`i `ebol `mPennou] @ qen handoxologi`a `n`cmou.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43608" y="2787774"/>
            <a:ext cx="756084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Enfants de Dieu, venez offrir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Gloire et honneur pour le Seigneur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exultez pour notre Dieu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Avec chants de bénédiction.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067528741"/>
      </p:ext>
    </p:extLst>
  </p:cSld>
  <p:clrMapOvr>
    <a:masterClrMapping/>
  </p:clrMapOvr>
</p:sld>
</file>

<file path=ppt/slides/slide1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01438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أنت الله يليق بك النشيد </a:t>
            </a:r>
            <a:r>
              <a:rPr lang="ar-EG" sz="4000" dirty="0" err="1">
                <a:solidFill>
                  <a:prstClr val="white"/>
                </a:solidFill>
              </a:rPr>
              <a:t>فى</a:t>
            </a:r>
            <a:r>
              <a:rPr lang="ar-EG" sz="4000" dirty="0">
                <a:solidFill>
                  <a:prstClr val="white"/>
                </a:solidFill>
              </a:rPr>
              <a:t> صهيون وفى أورشليم يقدمون لك النذور إلى الدهور.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95486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Vnou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fersau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Ciwn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Ieroucalym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eu`e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nhaneu,y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sa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ni`ewn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755576" y="2787774"/>
            <a:ext cx="784887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Dieu, Tu es digne de louange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À Sion. Et à Jérusalem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Où l’on accomplira les vœux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Éternellement et pour les siècles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682126680"/>
      </p:ext>
    </p:extLst>
  </p:cSld>
  <p:clrMapOvr>
    <a:masterClrMapping/>
  </p:clrMapOvr>
</p:sld>
</file>

<file path=ppt/slides/slide1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943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أوصنا </a:t>
            </a:r>
            <a:r>
              <a:rPr lang="ar-EG" sz="4000" dirty="0" err="1">
                <a:solidFill>
                  <a:prstClr val="white"/>
                </a:solidFill>
              </a:rPr>
              <a:t>فى</a:t>
            </a:r>
            <a:r>
              <a:rPr lang="ar-EG" sz="4000" dirty="0">
                <a:solidFill>
                  <a:prstClr val="white"/>
                </a:solidFill>
              </a:rPr>
              <a:t> </a:t>
            </a:r>
            <a:r>
              <a:rPr lang="ar-EG" sz="4000" dirty="0" err="1">
                <a:solidFill>
                  <a:prstClr val="white"/>
                </a:solidFill>
              </a:rPr>
              <a:t>الأعالى</a:t>
            </a:r>
            <a:r>
              <a:rPr lang="ar-EG" sz="4000" dirty="0">
                <a:solidFill>
                  <a:prstClr val="white"/>
                </a:solidFill>
              </a:rPr>
              <a:t> هذا هو ملك إسرائيل. مبارك </a:t>
            </a:r>
            <a:r>
              <a:rPr lang="ar-EG" sz="4000" dirty="0" err="1">
                <a:solidFill>
                  <a:prstClr val="white"/>
                </a:solidFill>
              </a:rPr>
              <a:t>الآتى</a:t>
            </a:r>
            <a:r>
              <a:rPr lang="ar-EG" sz="4000" dirty="0">
                <a:solidFill>
                  <a:prstClr val="white"/>
                </a:solidFill>
              </a:rPr>
              <a:t> باسم رب القوات.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ny`et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oci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mpiIcrayl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vy`e;nyou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Vran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`m`P¡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nijom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843375"/>
            <a:ext cx="6976644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Hosanna au plus haut des cieux,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voici le Roi d'Israël,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béni soit Celui Qui vient au Nom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Du Seigneur des puissances.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92801460"/>
      </p:ext>
    </p:extLst>
  </p:cSld>
  <p:clrMapOvr>
    <a:masterClrMapping/>
  </p:clrMapOvr>
</p:sld>
</file>

<file path=ppt/slides/slide1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8558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نسبحه ونمجده ونزيده رفعة كصالح ومحب البشر </a:t>
            </a:r>
            <a:r>
              <a:rPr lang="ar-EG" sz="4000" dirty="0" err="1">
                <a:solidFill>
                  <a:prstClr val="white"/>
                </a:solidFill>
              </a:rPr>
              <a:t>إرحمنا</a:t>
            </a:r>
            <a:r>
              <a:rPr lang="ar-EG" sz="4000" dirty="0">
                <a:solidFill>
                  <a:prstClr val="white"/>
                </a:solidFill>
              </a:rPr>
              <a:t> كعظيم رحمتك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51812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Tenhwc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naf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tenerhou`o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[ici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mmof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hwc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aga;oc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mmairwmi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nai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nan kata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peknis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nnai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82514" y="2715766"/>
            <a:ext cx="8697998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Le louons Le glorifions,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L'exaltons car Il est bon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Ami des hommes pitié pour nous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Par ta grande miséricorde.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4" name="ZoneTexte 13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09462343"/>
      </p:ext>
    </p:extLst>
  </p:cSld>
  <p:clrMapOvr>
    <a:masterClrMapping/>
  </p:clrMapOvr>
</p:sld>
</file>

<file path=ppt/slides/slide1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815666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2</a:t>
            </a:r>
            <a:r>
              <a:rPr lang="fr-FR" sz="44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846034068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79577438"/>
              </p:ext>
            </p:extLst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7872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857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من سرك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متعالي عجيب ورهيب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احتار عقلي في أمرك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بل وعقل كل نجيب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أبهج نورك في </a:t>
                      </a:r>
                      <a:r>
                        <a:rPr kumimoji="0" lang="ar-EG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يضئ على أهل الظلمة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عبدك </a:t>
                      </a:r>
                      <a:r>
                        <a:rPr kumimoji="0" lang="ar-EG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أبليس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أغواه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صيره من أهل النقمة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فيا ويلي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ويا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أسفاه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فات العمر ولا ادراه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أجر الكرام اجراه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خالي من الأجرة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عبر الشتاء والصيف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أظفر بخلاص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قرب الحصاد والهيف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مربوط بقصاص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618113354"/>
      </p:ext>
    </p:extLst>
  </p:cSld>
  <p:clrMapOvr>
    <a:masterClrMapping/>
  </p:clrMapOvr>
</p:sld>
</file>

<file path=ppt/slides/slide1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7422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لأن داود المرتل وملك إسرائيل نطق بكرامة هذا العيد العظيم هكذا </a:t>
            </a:r>
            <a:r>
              <a:rPr lang="ar-EG" sz="4000" dirty="0" err="1">
                <a:solidFill>
                  <a:prstClr val="white"/>
                </a:solidFill>
              </a:rPr>
              <a:t>قائ</a:t>
            </a:r>
            <a:r>
              <a:rPr lang="ar-EG" sz="4000" dirty="0">
                <a:solidFill>
                  <a:prstClr val="white"/>
                </a:solidFill>
              </a:rPr>
              <a:t> لا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Dauid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pihumnodoc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=i=c=l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afjw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ptai`o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mpainis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nsai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mpairy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efjw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19672" y="2677654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Car voici le psalmiste David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aussi le roi d’Israël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Décrit l’honneur de cette grande fête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En s’exclamant et en disant :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226165882"/>
      </p:ext>
    </p:extLst>
  </p:cSld>
  <p:clrMapOvr>
    <a:masterClrMapping/>
  </p:clrMapOvr>
</p:sld>
</file>

<file path=ppt/slides/slide1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9431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أن من أفواه الأطفال </a:t>
            </a:r>
            <a:r>
              <a:rPr lang="ar-EG" sz="4000" dirty="0" err="1">
                <a:solidFill>
                  <a:prstClr val="white"/>
                </a:solidFill>
              </a:rPr>
              <a:t>والرضعان</a:t>
            </a:r>
            <a:r>
              <a:rPr lang="ar-EG" sz="4000" dirty="0">
                <a:solidFill>
                  <a:prstClr val="white"/>
                </a:solidFill>
              </a:rPr>
              <a:t> أنت أعددت سبحا كإرادتك </a:t>
            </a:r>
            <a:r>
              <a:rPr lang="ar-EG" sz="4000" dirty="0" err="1">
                <a:solidFill>
                  <a:prstClr val="white"/>
                </a:solidFill>
              </a:rPr>
              <a:t>يارب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Je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rwou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nhankouji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`n`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alwou`i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nye;ouem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[i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akcebte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pi`cmou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kata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petehnak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`P¡</a:t>
            </a:r>
          </a:p>
        </p:txBody>
      </p:sp>
      <p:sp>
        <p:nvSpPr>
          <p:cNvPr id="7" name="Rectangle 6"/>
          <p:cNvSpPr/>
          <p:nvPr/>
        </p:nvSpPr>
        <p:spPr>
          <a:xfrm>
            <a:off x="1619672" y="2741016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« Et par la bouche des enfants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ceux qui sont à la mamelle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Tu as fondé une louange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Selon Ta volonté, Seigneur. »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859309122"/>
      </p:ext>
    </p:extLst>
  </p:cSld>
  <p:clrMapOvr>
    <a:masterClrMapping/>
  </p:clrMapOvr>
</p:sld>
</file>

<file path=ppt/slides/slide1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ومكتوب أيض ا لا </a:t>
            </a:r>
            <a:r>
              <a:rPr lang="ar-EG" sz="4000" dirty="0" err="1">
                <a:solidFill>
                  <a:prstClr val="white"/>
                </a:solidFill>
              </a:rPr>
              <a:t>تخافى</a:t>
            </a:r>
            <a:r>
              <a:rPr lang="ar-EG" sz="4000" dirty="0">
                <a:solidFill>
                  <a:prstClr val="white"/>
                </a:solidFill>
              </a:rPr>
              <a:t> يا ابنة صهيون </a:t>
            </a:r>
            <a:r>
              <a:rPr lang="ar-EG" sz="4000" dirty="0" err="1">
                <a:solidFill>
                  <a:prstClr val="white"/>
                </a:solidFill>
              </a:rPr>
              <a:t>هوذا</a:t>
            </a:r>
            <a:r>
              <a:rPr lang="ar-EG" sz="4000" dirty="0">
                <a:solidFill>
                  <a:prstClr val="white"/>
                </a:solidFill>
              </a:rPr>
              <a:t> ملكك يأتيك راكبا على جح ش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`C`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cqyout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on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mpererho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@ `w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tseri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nCiwn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hyppe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peouro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efnyou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eftalyout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oucyj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67644" y="2785928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même aussi, il est écrit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« Ne crains pas, fille de Sion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Voici ton Roi qui vient à toi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Il vient, monté sur un ânon »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889120866"/>
      </p:ext>
    </p:extLst>
  </p:cSld>
  <p:clrMapOvr>
    <a:masterClrMapping/>
  </p:clrMapOvr>
</p:sld>
</file>

<file path=ppt/slides/slide1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يا لهذا التواضع العظيم الذى صنعه مخلصنا لما دخل الى أورشليم راكبا على أتان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Ou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painis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n;ebi`o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vyetafaif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Pen=c=w=r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etafse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=l=y=m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etafalyi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eou`e`w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03649" y="2792717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Oh ! quelle immense humilité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Que démontra notre Sauveur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Quand Il entra à Jérusalem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Monté sur un petit ânon.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503217226"/>
      </p:ext>
    </p:extLst>
  </p:cSld>
  <p:clrMapOvr>
    <a:masterClrMapping/>
  </p:clrMapOvr>
</p:sld>
</file>

<file path=ppt/slides/slide1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943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اليوم كملت هذه النبوات البعض أخذوا سعوف النخل وأغصان </a:t>
            </a:r>
            <a:r>
              <a:rPr lang="ar-EG" sz="4000" dirty="0" err="1">
                <a:solidFill>
                  <a:prstClr val="white"/>
                </a:solidFill>
              </a:rPr>
              <a:t>الزيتو</a:t>
            </a:r>
            <a:r>
              <a:rPr lang="ar-EG" sz="4000" dirty="0">
                <a:solidFill>
                  <a:prstClr val="white"/>
                </a:solidFill>
              </a:rPr>
              <a:t> ن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Mvoou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aujwk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nai`provyti`a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hanouon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au[i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nhanbai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han`kladoc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hanjwit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67644" y="2701332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Aujourd'hui se sont accomplies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Sont accomplies ces prophéties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 foule étend palmes et rameaux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Avec des branches d'oliviers.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248560622"/>
      </p:ext>
    </p:extLst>
  </p:cSld>
  <p:clrMapOvr>
    <a:masterClrMapping/>
  </p:clrMapOvr>
</p:sld>
</file>

<file path=ppt/slides/slide1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7422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وآخرون فرشوا ثيابهم </a:t>
            </a:r>
            <a:r>
              <a:rPr lang="ar-EG" sz="4000" dirty="0" err="1">
                <a:solidFill>
                  <a:prstClr val="white"/>
                </a:solidFill>
              </a:rPr>
              <a:t>فى</a:t>
            </a:r>
            <a:r>
              <a:rPr lang="ar-EG" sz="4000" dirty="0">
                <a:solidFill>
                  <a:prstClr val="white"/>
                </a:solidFill>
              </a:rPr>
              <a:t> الطريق أمامه والأطفال صرخوا قائلين أوصنا لأبن داود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Hanke,wouni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auvwrs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nnou`hbwc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hi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pimwit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mpef`m;o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ni`alwou`i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auws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nDauid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1640" y="2697838"/>
            <a:ext cx="6976644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D’autres étendirent leurs vêtements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Sur le chemin et devant Lui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les enfants criaient disant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Hosanna au Fils de David.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999664028"/>
      </p:ext>
    </p:extLst>
  </p:cSld>
  <p:clrMapOvr>
    <a:masterClrMapping/>
  </p:clrMapOvr>
</p:sld>
</file>

<file path=ppt/slides/slide1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7423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أوصنا في </a:t>
            </a:r>
            <a:r>
              <a:rPr lang="ar-EG" sz="4000" dirty="0" err="1">
                <a:solidFill>
                  <a:prstClr val="white"/>
                </a:solidFill>
              </a:rPr>
              <a:t>الأعالى</a:t>
            </a:r>
            <a:r>
              <a:rPr lang="ar-EG" sz="4000" dirty="0">
                <a:solidFill>
                  <a:prstClr val="white"/>
                </a:solidFill>
              </a:rPr>
              <a:t> هذا هو ملك إسرائيل مبارك الآتي باسم رب القوات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nyet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oci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mP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=i=c=l @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vye;nyou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Vran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`m`P¡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nijom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259632" y="2749294"/>
            <a:ext cx="7064916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Hosanna au plus haut des cieux,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voici le Roi d'Israël,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béni soit Celui Qui vient au Nom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du Seigneur des puissances.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501621021"/>
      </p:ext>
    </p:extLst>
  </p:cSld>
  <p:clrMapOvr>
    <a:masterClrMapping/>
  </p:clrMapOvr>
</p:sld>
</file>

<file path=ppt/slides/slide1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89213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نسبحه ونمجده ونزيده علوا كصالح ومحب البشر ارحمنا كعظيم رحمت ك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51812"/>
            <a:ext cx="468052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Tenhwc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naf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tenerhou`o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[ici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mmof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hwc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aga;oc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mmairwmi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nai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nan kata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peknis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nnai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23528" y="2787774"/>
            <a:ext cx="8697998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le louons le glorifions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l'exaltons car il est Bon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Ami des hommes pitié pour nous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Par ta grande miséricorde.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4" name="ZoneTexte 13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078277993"/>
      </p:ext>
    </p:extLst>
  </p:cSld>
  <p:clrMapOvr>
    <a:masterClrMapping/>
  </p:clrMapOvr>
</p:sld>
</file>

<file path=ppt/slides/slide1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815666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44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70900641"/>
      </p:ext>
    </p:extLst>
  </p:cSld>
  <p:clrMapOvr>
    <a:masterClrMapping/>
  </p:clrMapOvr>
</p:sld>
</file>

<file path=ppt/slides/slide1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943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الجالس فوق </a:t>
            </a:r>
            <a:r>
              <a:rPr lang="ar-EG" sz="4000" dirty="0" err="1">
                <a:solidFill>
                  <a:prstClr val="white"/>
                </a:solidFill>
              </a:rPr>
              <a:t>الشاروبيم</a:t>
            </a:r>
            <a:r>
              <a:rPr lang="ar-EG" sz="4000" dirty="0">
                <a:solidFill>
                  <a:prstClr val="white"/>
                </a:solidFill>
              </a:rPr>
              <a:t> على </a:t>
            </a:r>
            <a:r>
              <a:rPr lang="ar-EG" sz="4000" dirty="0" err="1">
                <a:solidFill>
                  <a:prstClr val="white"/>
                </a:solidFill>
              </a:rPr>
              <a:t>كرسى</a:t>
            </a:r>
            <a:r>
              <a:rPr lang="ar-EG" sz="4000" dirty="0">
                <a:solidFill>
                  <a:prstClr val="white"/>
                </a:solidFill>
              </a:rPr>
              <a:t> مجده جلس على جحش ودخل إلى أورشليم 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Vyethemci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Ni,eroubim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pi`;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ronoc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pef`wou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afhemci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ou`e`w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=l=y=m.</a:t>
            </a:r>
          </a:p>
        </p:txBody>
      </p:sp>
      <p:sp>
        <p:nvSpPr>
          <p:cNvPr id="7" name="Rectangle 6"/>
          <p:cNvSpPr/>
          <p:nvPr/>
        </p:nvSpPr>
        <p:spPr>
          <a:xfrm>
            <a:off x="611560" y="2847770"/>
            <a:ext cx="828092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Qui siège sur les Chérubins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Là sur le trône de Sa gloire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Il S'est assis sur un ânon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Est entré à Jérusalem. 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33340744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89955104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من خاب رجاه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 وعرش وعذرا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عفو ابنك اترجاه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يحسبني من </a:t>
                      </a:r>
                      <a:r>
                        <a:rPr kumimoji="0" lang="ar-S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اليسرا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تأخرت في المتجر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فخابت مني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التجره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جئت في الحادي عشر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راجي قبض الأجرة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طمعان فيك يوم الحشر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وجرحي بك يبرا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 خروجي حضر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الساعة المرة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جريني وأنا في اليسر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حسبك يا عذراء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البسيني إكليل الظفر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وأوفيني أجرة بكره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055843466"/>
      </p:ext>
    </p:extLst>
  </p:cSld>
  <p:clrMapOvr>
    <a:masterClrMapping/>
  </p:clrMapOvr>
</p:sld>
</file>

<file path=ppt/slides/slide1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بيت عنيا وبيت </a:t>
            </a:r>
            <a:r>
              <a:rPr lang="ar-EG" sz="4000" dirty="0" err="1">
                <a:solidFill>
                  <a:prstClr val="white"/>
                </a:solidFill>
              </a:rPr>
              <a:t>فاجى</a:t>
            </a:r>
            <a:r>
              <a:rPr lang="ar-EG" sz="4000" dirty="0">
                <a:solidFill>
                  <a:prstClr val="white"/>
                </a:solidFill>
              </a:rPr>
              <a:t> عند جبل الزيتون لما أرسل تلميذيه من هناك المسيح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¿ By;`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ani`a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By;vagy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qaten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nijwit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etafouwrp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nnefma;ytyc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mmau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P=,=c.</a:t>
            </a:r>
          </a:p>
        </p:txBody>
      </p:sp>
      <p:sp>
        <p:nvSpPr>
          <p:cNvPr id="7" name="Rectangle 6"/>
          <p:cNvSpPr/>
          <p:nvPr/>
        </p:nvSpPr>
        <p:spPr>
          <a:xfrm>
            <a:off x="1403649" y="2735864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Béthanie et </a:t>
            </a:r>
            <a:r>
              <a:rPr lang="fr-FR" sz="2800" b="1" dirty="0" err="1">
                <a:solidFill>
                  <a:prstClr val="white"/>
                </a:solidFill>
                <a:latin typeface="Book Antiqua" pitchFamily="18" charset="0"/>
              </a:rPr>
              <a:t>Bethphagé</a:t>
            </a:r>
            <a:endParaRPr lang="fr-FR" sz="2800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Auprès du mont des Oliviers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C’est de ce lieu que Christ Jésus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 envoyé tous Ses disciples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727627961"/>
      </p:ext>
    </p:extLst>
  </p:cSld>
  <p:clrMapOvr>
    <a:masterClrMapping/>
  </p:clrMapOvr>
</p:sld>
</file>

<file path=ppt/slides/slide1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فحلا الأتان و الجحش وأتيا بهما إليه وفرشا ثيابهما عليهما فجلس فوقهما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Aubwl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n]`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picyj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au`enou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auvwrs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nnou`hbwc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ejwou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afhemci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ca`pswi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475656" y="2779976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Ils délièrent l’ânon et l’âne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les portèrent jusqu’à Lui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Ils étendirent leurs vêtements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Alors Il S'est assis dessus.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934228790"/>
      </p:ext>
    </p:extLst>
  </p:cSld>
  <p:clrMapOvr>
    <a:masterClrMapping/>
  </p:clrMapOvr>
</p:sld>
</file>

<file path=ppt/slides/slide1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943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ولما قرب المسيح إلى </a:t>
            </a:r>
            <a:r>
              <a:rPr lang="ar-EG" sz="4000" dirty="0" err="1">
                <a:solidFill>
                  <a:prstClr val="white"/>
                </a:solidFill>
              </a:rPr>
              <a:t>نواحى</a:t>
            </a:r>
            <a:r>
              <a:rPr lang="ar-EG" sz="4000" dirty="0">
                <a:solidFill>
                  <a:prstClr val="white"/>
                </a:solidFill>
              </a:rPr>
              <a:t> أورشليم فرحت الجموع مع التلاميذ من أجل القوات </a:t>
            </a:r>
            <a:r>
              <a:rPr lang="ar-EG" sz="4000" dirty="0" err="1">
                <a:solidFill>
                  <a:prstClr val="white"/>
                </a:solidFill>
              </a:rPr>
              <a:t>التى</a:t>
            </a:r>
            <a:r>
              <a:rPr lang="ar-EG" sz="4000" dirty="0">
                <a:solidFill>
                  <a:prstClr val="white"/>
                </a:solidFill>
              </a:rPr>
              <a:t> رأوها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Etafqwnt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P=,=c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enica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=l=y=m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aurasi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nimys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nima;ytyc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e;be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nijom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etaunau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erwou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99592" y="2770183"/>
            <a:ext cx="756084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Alors que Christ, en s’approchant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Aux abords de Jérusalem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Disciples et foule se réjouirent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Pour la puissance qu’ils ont vue.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710631397"/>
      </p:ext>
    </p:extLst>
  </p:cSld>
  <p:clrMapOvr>
    <a:masterClrMapping/>
  </p:clrMapOvr>
</p:sld>
</file>

<file path=ppt/slides/slide1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أطفال العبرانيين نطقوا بالتسبيح </a:t>
            </a:r>
            <a:r>
              <a:rPr lang="ar-EG" sz="4000" dirty="0" err="1">
                <a:solidFill>
                  <a:prstClr val="white"/>
                </a:solidFill>
              </a:rPr>
              <a:t>السمائي</a:t>
            </a:r>
            <a:r>
              <a:rPr lang="ar-EG" sz="4000" dirty="0">
                <a:solidFill>
                  <a:prstClr val="white"/>
                </a:solidFill>
              </a:rPr>
              <a:t> أوصنا في </a:t>
            </a:r>
            <a:r>
              <a:rPr lang="ar-EG" sz="4000" dirty="0" err="1">
                <a:solidFill>
                  <a:prstClr val="white"/>
                </a:solidFill>
              </a:rPr>
              <a:t>الأعالي</a:t>
            </a:r>
            <a:r>
              <a:rPr lang="ar-EG" sz="4000" dirty="0">
                <a:solidFill>
                  <a:prstClr val="white"/>
                </a:solidFill>
              </a:rPr>
              <a:t> هذا هو ملك إسرائيل.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00826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Ni`alwou`i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nihebreoc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aujw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mpihumnoc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nyet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oci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=i=c=l.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796560"/>
            <a:ext cx="6904636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les enfants du peuple hébreu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Ont prononcé louanges célestes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Hosanna au plus haut des cieux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Voici le Roi d'Israël.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530316399"/>
      </p:ext>
    </p:extLst>
  </p:cSld>
  <p:clrMapOvr>
    <a:masterClrMapping/>
  </p:clrMapOvr>
</p:sld>
</file>

<file path=ppt/slides/slide1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الأناجيل شهدت قائلة هكذا أنه ركب الجحش كمثل </a:t>
            </a:r>
            <a:r>
              <a:rPr lang="ar-EG" sz="4000" dirty="0" err="1">
                <a:solidFill>
                  <a:prstClr val="white"/>
                </a:solidFill>
              </a:rPr>
              <a:t>الشاروبيم</a:t>
            </a:r>
            <a:r>
              <a:rPr lang="ar-EG" sz="4000" dirty="0">
                <a:solidFill>
                  <a:prstClr val="white"/>
                </a:solidFill>
              </a:rPr>
              <a:t>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Nieuaggelion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auerme;re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eujw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mpairy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 @ je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aftalof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eou`e`w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kata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ptupoc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nNi,eroubim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547664" y="2571750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Les Évangiles ont témoigné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Disant : ainsi Il est monté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Il est monté sur un ânon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même que les Chérubins.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810641672"/>
      </p:ext>
    </p:extLst>
  </p:cSld>
  <p:clrMapOvr>
    <a:masterClrMapping/>
  </p:clrMapOvr>
</p:sld>
</file>

<file path=ppt/slides/slide1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3477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ومعلموا</a:t>
            </a:r>
            <a:r>
              <a:rPr lang="ar-EG" sz="4000" dirty="0">
                <a:solidFill>
                  <a:prstClr val="white"/>
                </a:solidFill>
              </a:rPr>
              <a:t> الكنيسة أيضاً صرخوا قائلين مبارك الرب يسوع الذى أتى وخلصنا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8818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Nicaq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de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hwou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ek`klyci`a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auws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eujw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`P¡ I=y=c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vy`etaf`i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afcw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475656" y="2718717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Aussi les maîtres de l’Église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Ont proclamé en s’écriant :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“Béni soit le Seigneur Jésus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Qui est venu, nous a sauvés.”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0885566"/>
      </p:ext>
    </p:extLst>
  </p:cSld>
  <p:clrMapOvr>
    <a:masterClrMapping/>
  </p:clrMapOvr>
</p:sld>
</file>

<file path=ppt/slides/slide1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7422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ونحن أيضاً نسبحه مع الأطفال المباركين الذين تعلموا من الروح القدس قائلين أوصنا لأبن داود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¿ Anon de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hwn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tenhwc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ni`alwou`i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e`tcmarwout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etau`tcabwou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nDauid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95746" y="2870346"/>
            <a:ext cx="6904636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nous aussi, nous Le louons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Avec tous les enfants bénis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Qui ont appris du Saint-Esprit :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Hosanna au Fils de David.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38232167"/>
      </p:ext>
    </p:extLst>
  </p:cSld>
  <p:clrMapOvr>
    <a:masterClrMapping/>
  </p:clrMapOvr>
</p:sld>
</file>

<file path=ppt/slides/slide1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95746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مبارك الآتي باسم رب القوات وفي ظهوره الثاني يزداد رفعه إلى الآباد.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vy`e;nyou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Vran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`m`P¡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nijom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tefmah`cnou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mparouci`a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ferhou`o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[ici sa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ni`eneh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720080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béni soit Celui Qui vient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Au Nom du Seigneur des puissances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Lors de Son second avènement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Plus élevé, à tout jamais.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569207039"/>
      </p:ext>
    </p:extLst>
  </p:cSld>
  <p:clrMapOvr>
    <a:masterClrMapping/>
  </p:clrMapOvr>
</p:sld>
</file>

<file path=ppt/slides/slide1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7423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نسبحك ونمجدك ونزيدك علوا كصالح ومحب البشر ارحمنا كعظيم رحمتك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Tenhwc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erok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tenerhou`o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[ici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mmok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hwc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aga;oc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mmairwmi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nai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nan kata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peknis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nnai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4599" y="2654902"/>
            <a:ext cx="8697998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le louons le glorifions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l'exaltons car il est Bon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ami des hommes pitié pour nous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Dans Ta grande miséricorde.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1600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</p:spTree>
    <p:extLst>
      <p:ext uri="{BB962C8B-B14F-4D97-AF65-F5344CB8AC3E}">
        <p14:creationId xmlns:p14="http://schemas.microsoft.com/office/powerpoint/2010/main" val="935287132"/>
      </p:ext>
    </p:extLst>
  </p:cSld>
  <p:clrMapOvr>
    <a:masterClrMapping/>
  </p:clrMapOvr>
</p:sld>
</file>

<file path=ppt/slides/slide1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Dimanche des Rameaux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1815666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=a=l. ...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63F59FE-F147-42E8-98AF-2F809CF38FE9}"/>
              </a:ext>
            </a:extLst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94336483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74781303"/>
              </p:ext>
            </p:extLst>
          </p:nvPr>
        </p:nvGraphicFramePr>
        <p:xfrm>
          <a:off x="179512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89289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كافة المسيحيين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أجمع يكونوا في سلام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ولشفاعتك طالبين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الانام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 أسمك في أفواه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العذراء مريم أعنا أجمعين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7FFE4B42-547A-45A5-DCD3-C5AF17067246}"/>
              </a:ext>
            </a:extLst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9859820"/>
      </p:ext>
    </p:extLst>
  </p:cSld>
  <p:clrMapOvr>
    <a:masterClrMapping/>
  </p:clrMapOvr>
</p:sld>
</file>

<file path=ppt/slides/slide1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امين </a:t>
            </a:r>
            <a:r>
              <a:rPr kumimoji="0" lang="ar-EG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المجد للآب والابن والروح القدس، الان و كل اوان وإلي دهر الدهور. آمين.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 doxa Patri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nun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E865E2A-877C-47F3-B785-397CC98DF7F1}"/>
              </a:ext>
            </a:extLst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83840330"/>
      </p:ext>
    </p:extLst>
  </p:cSld>
  <p:clrMapOvr>
    <a:masterClrMapping/>
  </p:clrMapOvr>
</p:sld>
</file>

<file path=ppt/slides/slide1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rtl="1"/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نصرخ قائلين : يا ربنا يسوع المسيح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r>
              <a:rPr lang="ar-EG" sz="4000" i="1" dirty="0">
                <a:solidFill>
                  <a:prstClr val="white"/>
                </a:solidFill>
                <a:latin typeface="CS Avva Shenouda" pitchFamily="34" charset="0"/>
              </a:rPr>
              <a:t>ابن الله دخل اورشليم.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خلصنا وارحمنا.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Tenws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enjw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je `w Pen¡ I=y=c P=,=c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fi-FI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Cw] `mmon ouoh nai nan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259632" y="3057804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clamons et nous disons : Ô notre Seigneur Jésus Christ :</a:t>
            </a:r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fr-FR" sz="2400" b="1" i="1" dirty="0">
                <a:solidFill>
                  <a:prstClr val="white"/>
                </a:solidFill>
                <a:latin typeface="Book Antiqua" pitchFamily="18" charset="0"/>
              </a:rPr>
              <a:t>le Fils de Dieu est entré à Jérusalem. </a:t>
            </a:r>
            <a:endParaRPr kumimoji="0" lang="fr-FR" sz="2400" b="1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AE0E522F-CBAF-4412-B8DC-160EE6107341}"/>
              </a:ext>
            </a:extLst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57B9830A-8141-1726-128F-6E9973C84D79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264120"/>
      </p:ext>
    </p:extLst>
  </p:cSld>
  <p:clrMapOvr>
    <a:masterClrMapping/>
  </p:clrMapOvr>
</p:sld>
</file>

<file path=ppt/slides/slide1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76BF3B68-311C-4B30-8EB7-B0805F13B1D3}"/>
              </a:ext>
            </a:extLst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AAC6079-4B6F-F664-4ECC-0CB4E45B3979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7398467"/>
      </p:ext>
    </p:extLst>
  </p:cSld>
  <p:clrMapOvr>
    <a:masterClrMapping/>
  </p:clrMapOvr>
</p:sld>
</file>

<file path=ppt/slides/slide1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7C24EA-5F9D-2389-B79B-D4975EC872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64B7568-24F0-BFDC-8DA1-CC368D0611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BB7D48A-504B-6477-2894-41981564A78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5D66B6B-C858-9A83-ACCB-E828110BEA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1590384"/>
      </p:ext>
    </p:extLst>
  </p:cSld>
  <p:clrMapOvr>
    <a:masterClrMapping/>
  </p:clrMapOvr>
</p:sld>
</file>

<file path=ppt/slides/slide1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des chants pour la Résurrection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179513" y="123478"/>
            <a:ext cx="881034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Période de la Résurrection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</p:cNvPr>
          <p:cNvSpPr/>
          <p:nvPr/>
        </p:nvSpPr>
        <p:spPr>
          <a:xfrm>
            <a:off x="1331640" y="1942842"/>
            <a:ext cx="309634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000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endParaRPr lang="fr-FR" sz="2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5" name="Rectangle 14">
            <a:hlinkClick r:id="rId4" action="ppaction://hlinksldjump"/>
          </p:cNvPr>
          <p:cNvSpPr/>
          <p:nvPr/>
        </p:nvSpPr>
        <p:spPr>
          <a:xfrm>
            <a:off x="273920" y="2531680"/>
            <a:ext cx="4154065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</a:p>
        </p:txBody>
      </p:sp>
      <p:sp>
        <p:nvSpPr>
          <p:cNvPr id="18" name="Rectangle 17">
            <a:hlinkClick r:id="rId5" action="ppaction://hlinksldjump"/>
          </p:cNvPr>
          <p:cNvSpPr/>
          <p:nvPr/>
        </p:nvSpPr>
        <p:spPr>
          <a:xfrm>
            <a:off x="4696432" y="2531680"/>
            <a:ext cx="4154065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/>
            <a:r>
              <a:rPr lang="ar-EG" sz="2000" b="1" dirty="0">
                <a:solidFill>
                  <a:prstClr val="white"/>
                </a:solidFill>
                <a:latin typeface="Book Antiqua" pitchFamily="18" charset="0"/>
              </a:rPr>
              <a:t>تمجيد لتوزيع عيد القيامة المجيد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2843808" y="1347614"/>
            <a:ext cx="309634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4" name="Rectangle 13">
            <a:hlinkClick r:id="rId7" action="ppaction://hlinksldjump"/>
          </p:cNvPr>
          <p:cNvSpPr/>
          <p:nvPr/>
        </p:nvSpPr>
        <p:spPr>
          <a:xfrm>
            <a:off x="2843808" y="3219822"/>
            <a:ext cx="309634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0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0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" name="Rectangle 1">
            <a:hlinkClick r:id="rId8" action="ppaction://hlinksldjump"/>
            <a:extLst>
              <a:ext uri="{FF2B5EF4-FFF2-40B4-BE49-F238E27FC236}">
                <a16:creationId xmlns:a16="http://schemas.microsoft.com/office/drawing/2014/main" id="{C8F30479-B8ED-6019-A84E-62BA414784E8}"/>
              </a:ext>
            </a:extLst>
          </p:cNvPr>
          <p:cNvSpPr/>
          <p:nvPr/>
        </p:nvSpPr>
        <p:spPr>
          <a:xfrm>
            <a:off x="4716016" y="1939647"/>
            <a:ext cx="309634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pt-BR" sz="2000" dirty="0">
                <a:solidFill>
                  <a:prstClr val="white"/>
                </a:solidFill>
                <a:latin typeface="CS Avva Shenouda" pitchFamily="34" charset="0"/>
              </a:rPr>
              <a:t>wmac</a:t>
            </a:r>
            <a:endParaRPr lang="fr-FR" sz="20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1862510"/>
      </p:ext>
    </p:extLst>
  </p:cSld>
  <p:clrMapOvr>
    <a:masterClrMapping/>
  </p:clrMapOvr>
</p:sld>
</file>

<file path=ppt/slides/slide1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1923678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Fête de la Résurrection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840840731"/>
      </p:ext>
    </p:extLst>
  </p:cSld>
  <p:clrMapOvr>
    <a:masterClrMapping/>
  </p:clrMapOvr>
</p:sld>
</file>

<file path=ppt/slides/slide1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يسوع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000" dirty="0">
                <a:solidFill>
                  <a:prstClr val="black"/>
                </a:solidFill>
              </a:rPr>
              <a:t>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745558506"/>
      </p:ext>
    </p:extLst>
  </p:cSld>
  <p:clrMapOvr>
    <a:masterClrMapping/>
  </p:clrMapOvr>
</p:sld>
</file>

<file path=ppt/slides/slide1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75586161"/>
      </p:ext>
    </p:extLst>
  </p:cSld>
  <p:clrMapOvr>
    <a:masterClrMapping/>
  </p:clrMapOvr>
</p:sld>
</file>

<file path=ppt/slides/slide1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16246604"/>
      </p:ext>
    </p:extLst>
  </p:cSld>
  <p:clrMapOvr>
    <a:masterClrMapping/>
  </p:clrMapOvr>
</p:sld>
</file>

<file path=ppt/slides/slide1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148184433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540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sz="5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>
            <a:hlinkClick r:id="rId3" action="ppaction://hlinksldjump"/>
          </p:cNvPr>
          <p:cNvSpPr/>
          <p:nvPr/>
        </p:nvSpPr>
        <p:spPr>
          <a:xfrm>
            <a:off x="6925380" y="4165537"/>
            <a:ext cx="2196244" cy="43204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rtl="1"/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785538"/>
      </p:ext>
    </p:extLst>
  </p:cSld>
  <p:clrMapOvr>
    <a:masterClrMapping/>
  </p:clrMapOvr>
</p:sld>
</file>

<file path=ppt/slides/slide1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637560414"/>
      </p:ext>
    </p:extLst>
  </p:cSld>
  <p:clrMapOvr>
    <a:masterClrMapping/>
  </p:clrMapOvr>
</p:sld>
</file>

<file path=ppt/slides/slide1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949237778"/>
      </p:ext>
    </p:extLst>
  </p:cSld>
  <p:clrMapOvr>
    <a:masterClrMapping/>
  </p:clrMapOvr>
</p:sld>
</file>

<file path=ppt/slides/slide1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260277579"/>
      </p:ext>
    </p:extLst>
  </p:cSld>
  <p:clrMapOvr>
    <a:masterClrMapping/>
  </p:clrMapOvr>
</p:sld>
</file>

<file path=ppt/slides/slide1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991599913"/>
      </p:ext>
    </p:extLst>
  </p:cSld>
  <p:clrMapOvr>
    <a:masterClrMapping/>
  </p:clrMapOvr>
</p:sld>
</file>

<file path=ppt/slides/slide1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986016314"/>
      </p:ext>
    </p:extLst>
  </p:cSld>
  <p:clrMapOvr>
    <a:masterClrMapping/>
  </p:clrMapOvr>
</p:sld>
</file>

<file path=ppt/slides/slide1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311896194"/>
      </p:ext>
    </p:extLst>
  </p:cSld>
  <p:clrMapOvr>
    <a:masterClrMapping/>
  </p:clrMapOvr>
</p:sld>
</file>

<file path=ppt/slides/slide1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3252447"/>
      </p:ext>
    </p:extLst>
  </p:cSld>
  <p:clrMapOvr>
    <a:masterClrMapping/>
  </p:clrMapOvr>
</p:sld>
</file>

<file path=ppt/slides/slide1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92238455"/>
      </p:ext>
    </p:extLst>
  </p:cSld>
  <p:clrMapOvr>
    <a:masterClrMapping/>
  </p:clrMapOvr>
</p:sld>
</file>

<file path=ppt/slides/slide1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298823907"/>
      </p:ext>
    </p:extLst>
  </p:cSld>
  <p:clrMapOvr>
    <a:masterClrMapping/>
  </p:clrMapOvr>
</p:sld>
</file>

<file path=ppt/slides/slide1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5586386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8928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900" dirty="0">
                <a:solidFill>
                  <a:prstClr val="white"/>
                </a:solidFill>
              </a:rPr>
              <a:t>بإسم الآب والابن، والروح القُدُّس، الثالوث القُدُّوس المساوي.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en `Vran `m`Viwt nem `Psyri @ nem Pi=p=n=a =e=;=u @ }`triac</a:t>
            </a:r>
            <a:b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=e=;=u `n`omooucioc.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1640" y="3003798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Au Nom du Père, du Fils, et du Saint-Esprit, La Sainte Trinité consubstantielle.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CDE21E2-5938-E0F5-BD41-549256DE5EA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0862479"/>
      </p:ext>
    </p:extLst>
  </p:cSld>
  <p:clrMapOvr>
    <a:masterClrMapping/>
  </p:clrMapOvr>
</p:sld>
</file>

<file path=ppt/slides/slide1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89034433"/>
      </p:ext>
    </p:extLst>
  </p:cSld>
  <p:clrMapOvr>
    <a:masterClrMapping/>
  </p:clrMapOvr>
</p:sld>
</file>

<file path=ppt/slides/slide1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46962688"/>
      </p:ext>
    </p:extLst>
  </p:cSld>
  <p:clrMapOvr>
    <a:masterClrMapping/>
  </p:clrMapOvr>
</p:sld>
</file>

<file path=ppt/slides/slide1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214572888"/>
      </p:ext>
    </p:extLst>
  </p:cSld>
  <p:clrMapOvr>
    <a:masterClrMapping/>
  </p:clrMapOvr>
</p:sld>
</file>

<file path=ppt/slides/slide1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839067150"/>
      </p:ext>
    </p:extLst>
  </p:cSld>
  <p:clrMapOvr>
    <a:masterClrMapping/>
  </p:clrMapOvr>
</p:sld>
</file>

<file path=ppt/slides/slide1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713284962"/>
      </p:ext>
    </p:extLst>
  </p:cSld>
  <p:clrMapOvr>
    <a:masterClrMapping/>
  </p:clrMapOvr>
</p:sld>
</file>

<file path=ppt/slides/slide1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561861"/>
      </p:ext>
    </p:extLst>
  </p:cSld>
  <p:clrMapOvr>
    <a:masterClrMapping/>
  </p:clrMapOvr>
</p:sld>
</file>

<file path=ppt/slides/slide1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229819624"/>
      </p:ext>
    </p:extLst>
  </p:cSld>
  <p:clrMapOvr>
    <a:masterClrMapping/>
  </p:clrMapOvr>
</p:sld>
</file>

<file path=ppt/slides/slide1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462127170"/>
      </p:ext>
    </p:extLst>
  </p:cSld>
  <p:clrMapOvr>
    <a:masterClrMapping/>
  </p:clrMapOvr>
</p:sld>
</file>

<file path=ppt/slides/slide1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608582523"/>
      </p:ext>
    </p:extLst>
  </p:cSld>
  <p:clrMapOvr>
    <a:masterClrMapping/>
  </p:clrMapOvr>
</p:sld>
</file>

<file path=ppt/slides/slide1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567566857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F6C3C7-180E-962D-7952-47411B44A6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BE87877-283E-2031-44A6-CB501FC77B8E}"/>
              </a:ext>
            </a:extLst>
          </p:cNvPr>
          <p:cNvSpPr/>
          <p:nvPr/>
        </p:nvSpPr>
        <p:spPr>
          <a:xfrm>
            <a:off x="5148064" y="195486"/>
            <a:ext cx="3873462" cy="26161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200" dirty="0">
                <a:solidFill>
                  <a:prstClr val="white"/>
                </a:solidFill>
              </a:rPr>
              <a:t>(مستحقة)</a:t>
            </a:r>
            <a:r>
              <a:rPr lang="ar-EG" sz="3200" baseline="30000" dirty="0">
                <a:solidFill>
                  <a:prstClr val="white"/>
                </a:solidFill>
              </a:rPr>
              <a:t>٣</a:t>
            </a:r>
            <a:r>
              <a:rPr lang="ar-EG" sz="3200" dirty="0">
                <a:solidFill>
                  <a:prstClr val="white"/>
                </a:solidFill>
              </a:rPr>
              <a:t> القديسة مريم العذراء.</a:t>
            </a:r>
            <a:endParaRPr lang="fr-FR" sz="3200" dirty="0">
              <a:solidFill>
                <a:prstClr val="white"/>
              </a:solidFill>
            </a:endParaRPr>
          </a:p>
          <a:p>
            <a:pPr algn="just" rtl="1"/>
            <a:endParaRPr lang="ar-EG" sz="1600" dirty="0">
              <a:solidFill>
                <a:prstClr val="white"/>
              </a:solidFill>
            </a:endParaRPr>
          </a:p>
          <a:p>
            <a:pPr algn="just" rtl="1"/>
            <a:r>
              <a:rPr lang="ar-EG" sz="3200" dirty="0">
                <a:solidFill>
                  <a:prstClr val="white"/>
                </a:solidFill>
              </a:rPr>
              <a:t>(مستحق)</a:t>
            </a:r>
            <a:r>
              <a:rPr lang="ar-EG" sz="3200" baseline="30000" dirty="0">
                <a:solidFill>
                  <a:prstClr val="white"/>
                </a:solidFill>
              </a:rPr>
              <a:t>٣</a:t>
            </a:r>
            <a:r>
              <a:rPr lang="ar-EG" sz="3200" dirty="0">
                <a:solidFill>
                  <a:prstClr val="white"/>
                </a:solidFill>
              </a:rPr>
              <a:t> </a:t>
            </a:r>
            <a:r>
              <a:rPr lang="fr-FR" sz="3200" dirty="0">
                <a:solidFill>
                  <a:prstClr val="white"/>
                </a:solidFill>
              </a:rPr>
              <a:t>)</a:t>
            </a:r>
            <a:r>
              <a:rPr lang="ar-EG" sz="3200" dirty="0">
                <a:solidFill>
                  <a:prstClr val="white"/>
                </a:solidFill>
              </a:rPr>
              <a:t>...</a:t>
            </a:r>
            <a:r>
              <a:rPr lang="fr-FR" sz="3200" dirty="0">
                <a:solidFill>
                  <a:prstClr val="white"/>
                </a:solidFill>
              </a:rPr>
              <a:t>(</a:t>
            </a:r>
          </a:p>
          <a:p>
            <a:pPr algn="just" rtl="1"/>
            <a:endParaRPr lang="ar-EG" sz="1600" dirty="0">
              <a:solidFill>
                <a:prstClr val="white"/>
              </a:solidFill>
            </a:endParaRPr>
          </a:p>
          <a:p>
            <a:pPr algn="just" rtl="1"/>
            <a:r>
              <a:rPr lang="ar-EG" sz="3200" dirty="0">
                <a:solidFill>
                  <a:prstClr val="white"/>
                </a:solidFill>
              </a:rPr>
              <a:t>(مستحقين)</a:t>
            </a:r>
            <a:r>
              <a:rPr lang="ar-EG" sz="3200" baseline="30000" dirty="0">
                <a:solidFill>
                  <a:prstClr val="white"/>
                </a:solidFill>
              </a:rPr>
              <a:t>٣</a:t>
            </a:r>
            <a:r>
              <a:rPr lang="ar-EG" sz="3200" dirty="0">
                <a:solidFill>
                  <a:prstClr val="white"/>
                </a:solidFill>
              </a:rPr>
              <a:t> </a:t>
            </a:r>
            <a:r>
              <a:rPr lang="fr-FR" sz="3200" dirty="0">
                <a:solidFill>
                  <a:prstClr val="white"/>
                </a:solidFill>
              </a:rPr>
              <a:t>)</a:t>
            </a:r>
            <a:r>
              <a:rPr lang="ar-EG" sz="3200" dirty="0">
                <a:solidFill>
                  <a:prstClr val="white"/>
                </a:solidFill>
              </a:rPr>
              <a:t>...</a:t>
            </a:r>
            <a:r>
              <a:rPr lang="fr-FR" sz="3200" dirty="0">
                <a:solidFill>
                  <a:prstClr val="white"/>
                </a:solidFill>
              </a:rPr>
              <a:t>(</a:t>
            </a:r>
            <a:endParaRPr lang="ar-AE" sz="320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F62AF9B-22C3-8515-80A1-D22799F96EA5}"/>
              </a:ext>
            </a:extLst>
          </p:cNvPr>
          <p:cNvSpPr/>
          <p:nvPr/>
        </p:nvSpPr>
        <p:spPr>
          <a:xfrm>
            <a:off x="251520" y="195486"/>
            <a:ext cx="4752000" cy="26161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(`Axi`a)</a:t>
            </a:r>
            <a:r>
              <a:rPr lang="pt-BR" sz="3200" baseline="30000" dirty="0">
                <a:solidFill>
                  <a:prstClr val="white"/>
                </a:solidFill>
                <a:latin typeface="CS Avva Shenouda" pitchFamily="34" charset="0"/>
              </a:rPr>
              <a:t>=g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]`agi`a Mari`a }par;enoc.</a:t>
            </a:r>
            <a:endParaRPr lang="pt-BR" sz="3200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just"/>
            <a:endParaRPr lang="pt-BR" sz="1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(`Axioc)</a:t>
            </a:r>
            <a:r>
              <a:rPr lang="pt-BR" sz="3200" baseline="30000" dirty="0">
                <a:solidFill>
                  <a:prstClr val="white"/>
                </a:solidFill>
                <a:latin typeface="CS Avva Shenouda" pitchFamily="34" charset="0"/>
              </a:rPr>
              <a:t>=g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(...)</a:t>
            </a:r>
            <a:endParaRPr lang="pt-BR" sz="3200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just"/>
            <a:endParaRPr lang="pt-BR" sz="1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(`Axioi)</a:t>
            </a:r>
            <a:r>
              <a:rPr lang="pt-BR" sz="3200" baseline="30000" dirty="0">
                <a:solidFill>
                  <a:prstClr val="white"/>
                </a:solidFill>
                <a:latin typeface="CS Avva Shenouda" pitchFamily="34" charset="0"/>
              </a:rPr>
              <a:t>=g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(...)</a:t>
            </a:r>
            <a:endParaRPr lang="pt-BR" sz="32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2E1C812-A9EC-5C07-1AE1-3C6D0A2D80FE}"/>
              </a:ext>
            </a:extLst>
          </p:cNvPr>
          <p:cNvSpPr/>
          <p:nvPr/>
        </p:nvSpPr>
        <p:spPr>
          <a:xfrm>
            <a:off x="0" y="2715766"/>
            <a:ext cx="914400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(Digne)</a:t>
            </a:r>
            <a:r>
              <a:rPr lang="fr-FR" sz="3200" b="1" baseline="3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la Sainte Vierge Marie.</a:t>
            </a:r>
          </a:p>
          <a:p>
            <a:pPr algn="ctr"/>
            <a:endParaRPr lang="fr-FR" sz="1600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(Digne)</a:t>
            </a:r>
            <a:r>
              <a:rPr lang="fr-FR" sz="3200" b="1" baseline="3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(...)</a:t>
            </a:r>
          </a:p>
          <a:p>
            <a:pPr algn="ctr"/>
            <a:endParaRPr lang="fr-FR" sz="1600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(Dignes)</a:t>
            </a:r>
            <a:r>
              <a:rPr lang="fr-FR" sz="3200" b="1" baseline="3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(…)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36E99734-1DE1-4FD1-000A-3B7E271A0C0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666D092-1C21-BC6A-46FF-3D98329F3119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0529257"/>
      </p:ext>
    </p:extLst>
  </p:cSld>
  <p:clrMapOvr>
    <a:masterClrMapping/>
  </p:clrMapOvr>
</p:sld>
</file>

<file path=ppt/slides/slide1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317183007"/>
      </p:ext>
    </p:extLst>
  </p:cSld>
  <p:clrMapOvr>
    <a:masterClrMapping/>
  </p:clrMapOvr>
</p:sld>
</file>

<file path=ppt/slides/slide1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719267043"/>
      </p:ext>
    </p:extLst>
  </p:cSld>
  <p:clrMapOvr>
    <a:masterClrMapping/>
  </p:clrMapOvr>
</p:sld>
</file>

<file path=ppt/slides/slide1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115871082"/>
      </p:ext>
    </p:extLst>
  </p:cSld>
  <p:clrMapOvr>
    <a:masterClrMapping/>
  </p:clrMapOvr>
</p:sld>
</file>

<file path=ppt/slides/slide1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23231148"/>
      </p:ext>
    </p:extLst>
  </p:cSld>
  <p:clrMapOvr>
    <a:masterClrMapping/>
  </p:clrMapOvr>
</p:sld>
</file>

<file path=ppt/slides/slide1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ملك المجد، قام من بين الأموات.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Roi de Gloire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185713871"/>
      </p:ext>
    </p:extLst>
  </p:cSld>
  <p:clrMapOvr>
    <a:masterClrMapping/>
  </p:clrMapOvr>
</p:sld>
</file>

<file path=ppt/slides/slide1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85676398"/>
      </p:ext>
    </p:extLst>
  </p:cSld>
  <p:clrMapOvr>
    <a:masterClrMapping/>
  </p:clrMapOvr>
</p:sld>
</file>

<file path=ppt/slides/slide1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041270"/>
            <a:ext cx="525658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000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5400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endParaRPr lang="fr-FR" sz="5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5497" y="737722"/>
            <a:ext cx="910850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98422671"/>
      </p:ext>
    </p:extLst>
  </p:cSld>
  <p:clrMapOvr>
    <a:masterClrMapping/>
  </p:clrMapOvr>
</p:sld>
</file>

<file path=ppt/slides/slide1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كل صفوف وطقوس، </a:t>
            </a:r>
            <a:r>
              <a:rPr lang="ar-EG" sz="4000" dirty="0" err="1">
                <a:solidFill>
                  <a:prstClr val="white"/>
                </a:solidFill>
              </a:rPr>
              <a:t>السمائيين</a:t>
            </a:r>
            <a:r>
              <a:rPr lang="ar-EG" sz="4000" dirty="0">
                <a:solidFill>
                  <a:prstClr val="white"/>
                </a:solidFill>
              </a:rPr>
              <a:t> والأرضيين، والملائكة والناس معاً، يرتلون </a:t>
            </a:r>
            <a:r>
              <a:rPr lang="ar-EG" sz="4000" dirty="0" err="1">
                <a:solidFill>
                  <a:prstClr val="white"/>
                </a:solidFill>
              </a:rPr>
              <a:t>بإبتهاج</a:t>
            </a:r>
            <a:r>
              <a:rPr lang="ar-EG" sz="4000" dirty="0">
                <a:solidFill>
                  <a:prstClr val="white"/>
                </a:solidFill>
              </a:rPr>
              <a:t>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81957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pt-B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ata ni,oroc nem nitaxic @ `nte nanivyou`i nem na`pkahi @ niaggeloc nem nirwmi eucop @ eu`er'alin qen ou;elyl.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571750"/>
            <a:ext cx="864096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Tous les chœurs, les grades,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les célestes et les terrestres,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les anges et les humains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ensemble chantent avec joie.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880640910"/>
      </p:ext>
    </p:extLst>
  </p:cSld>
  <p:clrMapOvr>
    <a:masterClrMapping/>
  </p:clrMapOvr>
</p:sld>
</file>

<file path=ppt/slides/slide1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لأن ربنا يسوع المسيح، الحمل الحقيقي، قام من بين الأموات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(Je Pen¡ I=y=c P=,=c pihiyb `mmyi) </a:t>
            </a:r>
            <a:r>
              <a:rPr lang="pt-BR" sz="3200" baseline="10000" dirty="0">
                <a:solidFill>
                  <a:prstClr val="white"/>
                </a:solidFill>
                <a:latin typeface="CS Avva Shenouda" pitchFamily="34" charset="0"/>
              </a:rPr>
              <a:t>=b @ 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(aftwnf)</a:t>
            </a:r>
            <a:r>
              <a:rPr lang="pt-BR" sz="3200" baseline="10000" dirty="0">
                <a:solidFill>
                  <a:prstClr val="white"/>
                </a:solidFill>
                <a:latin typeface="CS Avva Shenouda" pitchFamily="34" charset="0"/>
              </a:rPr>
              <a:t> =g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`ebolqen nye;mwout.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15766"/>
            <a:ext cx="864096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(Car notre Seigneur Jésus-Christ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l’agneau véritable) </a:t>
            </a:r>
            <a:r>
              <a:rPr lang="fr-FR" sz="3200" b="1" baseline="10000" dirty="0">
                <a:solidFill>
                  <a:prstClr val="white"/>
                </a:solidFill>
                <a:latin typeface="Book Antiqua" pitchFamily="18" charset="0"/>
              </a:rPr>
              <a:t>2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(est ressuscité) </a:t>
            </a:r>
            <a:r>
              <a:rPr lang="fr-FR" sz="3200" b="1" baseline="1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d’entre les morts.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52476853"/>
      </p:ext>
    </p:extLst>
  </p:cSld>
  <p:clrMapOvr>
    <a:masterClrMapping/>
  </p:clrMapOvr>
</p:sld>
</file>

<file path=ppt/slides/slide1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323528" y="59310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Je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nem Pi`pneuma =e=;=u @ }`triac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5147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مبارك الآب والابن والروح القدس الثالوث الكامل نسجد له ونمجده.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74954" y="2736966"/>
            <a:ext cx="756084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Béni soit le Père,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 Fils et le Saint Esprit,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Trinité parfaite,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l’adorons et nous la glorifions.</a:t>
            </a:r>
          </a:p>
        </p:txBody>
      </p:sp>
      <p:sp>
        <p:nvSpPr>
          <p:cNvPr id="7" name="ZoneTexte 6">
            <a:hlinkClick r:id="rId4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226723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600" dirty="0">
                <a:solidFill>
                  <a:prstClr val="white"/>
                </a:solidFill>
              </a:rPr>
              <a:t>فَلْنَجْتَمِعْ نَحْنُ، </a:t>
            </a:r>
            <a:r>
              <a:rPr lang="ar-AE" sz="3600" dirty="0" err="1">
                <a:solidFill>
                  <a:prstClr val="white"/>
                </a:solidFill>
              </a:rPr>
              <a:t>ٱلشَّعْبُ</a:t>
            </a:r>
            <a:r>
              <a:rPr lang="ar-AE" sz="3600" dirty="0">
                <a:solidFill>
                  <a:prstClr val="white"/>
                </a:solidFill>
              </a:rPr>
              <a:t> </a:t>
            </a:r>
            <a:r>
              <a:rPr lang="ar-AE" sz="3600" dirty="0" err="1">
                <a:solidFill>
                  <a:prstClr val="white"/>
                </a:solidFill>
              </a:rPr>
              <a:t>ٱلْمُحِبُّ</a:t>
            </a:r>
            <a:r>
              <a:rPr lang="ar-AE" sz="3600" dirty="0">
                <a:solidFill>
                  <a:prstClr val="white"/>
                </a:solidFill>
              </a:rPr>
              <a:t> لِلْإِلَهِ يَسُوعَ </a:t>
            </a:r>
            <a:r>
              <a:rPr lang="ar-AE" sz="3600" dirty="0" err="1">
                <a:solidFill>
                  <a:prstClr val="white"/>
                </a:solidFill>
              </a:rPr>
              <a:t>ٱلْمَسِيحِ</a:t>
            </a:r>
            <a:r>
              <a:rPr lang="ar-AE" sz="3600" dirty="0">
                <a:solidFill>
                  <a:prstClr val="white"/>
                </a:solidFill>
              </a:rPr>
              <a:t>، لِنُكْرِمَ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  <a:r>
              <a:rPr lang="ar-AE" sz="3600" dirty="0" err="1">
                <a:solidFill>
                  <a:prstClr val="white"/>
                </a:solidFill>
              </a:rPr>
              <a:t>ٱلْعَذْرَاءُ</a:t>
            </a:r>
            <a:r>
              <a:rPr lang="ar-AE" sz="3600" dirty="0">
                <a:solidFill>
                  <a:prstClr val="white"/>
                </a:solidFill>
              </a:rPr>
              <a:t> مَرْيَمُ وَ (...)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Maren;wou] `w pilaoc @ `mmaiNou] Iycouc Pi`,rictoc @ `ntentai`o</a:t>
            </a:r>
            <a:b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`n}par;enoc Mari`a nem (...).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1640" y="2787774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Réunissons-nous, le peuple aimant Dieu Jésus-Christ, pour honorer la Vierge Marie et (...).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4848ACA-D66E-9DC7-005E-193B3095390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7315694"/>
      </p:ext>
    </p:extLst>
  </p:cSld>
  <p:clrMapOvr>
    <a:masterClrMapping/>
  </p:clrMapOvr>
</p:sld>
</file>

<file path=ppt/slides/slide1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1" y="737722"/>
            <a:ext cx="910850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76239682"/>
      </p:ext>
    </p:extLst>
  </p:cSld>
  <p:clrMapOvr>
    <a:masterClrMapping/>
  </p:clrMapOvr>
</p:sld>
</file>

<file path=ppt/slides/slide1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résurrection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8264196"/>
              </p:ext>
            </p:extLst>
          </p:nvPr>
        </p:nvGraphicFramePr>
        <p:xfrm>
          <a:off x="95250" y="465517"/>
          <a:ext cx="9085263" cy="4240617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4421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Jésus, dans un sépulcre, ils L'ont placé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grand linceul Le couvrit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jours, demeure enseveli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Mes lèvres, j'écarte pour raconter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Mystère immense,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Commande, règne, juge et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terre avait tremblé, pierre roulée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gardes frappés d'épouvante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 la Lumière éblouissante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Il a souffert, est mort, fut enterré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Saintes femmes à l'aurore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Portant les huiles, cherchent le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578115725"/>
      </p:ext>
    </p:extLst>
  </p:cSld>
  <p:clrMapOvr>
    <a:masterClrMapping/>
  </p:clrMapOvr>
</p:sld>
</file>

<file path=ppt/slides/slide1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67373322"/>
              </p:ext>
            </p:extLst>
          </p:nvPr>
        </p:nvGraphicFramePr>
        <p:xfrm>
          <a:off x="107505" y="87475"/>
          <a:ext cx="9085263" cy="4752314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42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Aux Apôtres, les femmes ont annoncé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"Jésus, de la mort S'est levé"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Mort, ton empire est bien brisé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Aux Saintes femmes en pleurs, l'ange a parlé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 crucifié est vivant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cherchez pas chez les gisants"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Supplicié, Il souffrit, fut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nos âmes, Il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Ouvrant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Dans son psaume, David avait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de Vie, pour nous meurt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Ressuscité, Il est vainqueur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691104804"/>
      </p:ext>
    </p:extLst>
  </p:cSld>
  <p:clrMapOvr>
    <a:masterClrMapping/>
  </p:clrMapOvr>
</p:sld>
</file>

<file path=ppt/slides/slide1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76994135"/>
              </p:ext>
            </p:extLst>
          </p:nvPr>
        </p:nvGraphicFramePr>
        <p:xfrm>
          <a:off x="131762" y="302716"/>
          <a:ext cx="9048750" cy="4753825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50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Le Christ, le Fils de Dieu a triomphé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"Soyez dans la Joie" dit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Légions du mal sont bien vaincues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</a:t>
                      </a: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Trompettes résonnez, lyres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 a vaincu les ténèbres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cieux, la terre chantent et célèbrent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Voici enfin le jour qu'Il a créé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pour toujours est détruit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la Lumière du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anges Séraphins, écoutez-les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voix célestes pures et claires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Chantant, Jésus Ta vraie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71252853"/>
      </p:ext>
    </p:extLst>
  </p:cSld>
  <p:clrMapOvr>
    <a:masterClrMapping/>
  </p:clrMapOvr>
</p:sld>
</file>

<file path=ppt/slides/slide1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لتوزيع عيد القيامة المجيد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1" y="737722"/>
            <a:ext cx="910850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لتوزيع عيد القيامة المجيد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751755893"/>
      </p:ext>
    </p:extLst>
  </p:cSld>
  <p:clrMapOvr>
    <a:masterClrMapping/>
  </p:clrMapOvr>
</p:sld>
</file>

<file path=ppt/slides/slide1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80085218"/>
              </p:ext>
            </p:extLst>
          </p:nvPr>
        </p:nvGraphicFramePr>
        <p:xfrm>
          <a:off x="179512" y="546378"/>
          <a:ext cx="8784976" cy="4131607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فمي وأتكلم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وأنطق بأسرار عظام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ملك وجلس وحكم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بعد أن وضعوه في المقبرة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مكث مدفونا ثلاثة أيام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ثم قام وفضح كل الكفرة 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تألم ومات ودفن في القبر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موضوعا فيه كالنيام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واستيقظ كالثمل من الخمر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جاءته النسوة ومعهن الطيب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قبره بكل اهتمام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وازددن في البكاء والنحيب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تمجيد لتوزيع عيد القيامة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القيامة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976453150"/>
      </p:ext>
    </p:extLst>
  </p:cSld>
  <p:clrMapOvr>
    <a:masterClrMapping/>
  </p:clrMapOvr>
</p:sld>
</file>

<file path=ppt/slides/slide1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12131220"/>
              </p:ext>
            </p:extLst>
          </p:nvPr>
        </p:nvGraphicFramePr>
        <p:xfrm>
          <a:off x="35496" y="195487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4489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حينئذ نظرن الحجر دحرج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والحراس كانوا قيام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وملاك الرب لهن ظهر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خاطيهن من تطلبن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مع الأموات قد 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أذهبن للرسل وقلن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916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داود النبي رتل في المزمور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قائلًا قم يا رب لماذا تنام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أهلك العداء مع شهود الزور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جاء وتألم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وقبل عنا كل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أبينا أدم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القيامة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86078381"/>
      </p:ext>
    </p:extLst>
  </p:cSld>
  <p:clrMapOvr>
    <a:masterClrMapping/>
  </p:clrMapOvr>
</p:sld>
</file>

<file path=ppt/slides/slide1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63376111"/>
              </p:ext>
            </p:extLst>
          </p:nvPr>
        </p:nvGraphicFramePr>
        <p:xfrm>
          <a:off x="-39865" y="195486"/>
          <a:ext cx="9004353" cy="4536504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زمان الضلالة قد انتهي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وأشرق لنا النور من بعد الظلام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والهم والحزن كلاهما قد مضي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سيقوم الله وتتفرق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أعدائه من قدام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ونور الحق لنا أشرق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شاركنا في الكأس المحتوم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سائر جنس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قال الرب الآن أقوم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صدق ما قاله في ذلك الوقت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داود عن المسيح بإلهام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اضطجعت ونمت واستيقظت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القيامة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288937080"/>
      </p:ext>
    </p:extLst>
  </p:cSld>
  <p:clrMapOvr>
    <a:masterClrMapping/>
  </p:clrMapOvr>
</p:sld>
</file>

<file path=ppt/slides/slide1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86027239"/>
              </p:ext>
            </p:extLst>
          </p:nvPr>
        </p:nvGraphicFramePr>
        <p:xfrm>
          <a:off x="-36512" y="87474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 كثيرون رغم الآيات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يؤمنوا برب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الأرض والسموات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طأطأ الرب سما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ونزل وتجسد وتحمل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ودفن في القبر مثل الأموات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 الأشياء التي خفيت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قديم الدهر والأعوام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والمواهب للبشر منحت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علا إلى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مشتملا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بالبها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وجلس عن يمين الآب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بأكرام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 القدرة وتجلبب بها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القيامة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446290592"/>
      </p:ext>
    </p:extLst>
  </p:cSld>
  <p:clrMapOvr>
    <a:masterClrMapping/>
  </p:clrMapOvr>
</p:sld>
</file>

<file path=ppt/slides/slide1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38697435"/>
              </p:ext>
            </p:extLst>
          </p:nvPr>
        </p:nvGraphicFramePr>
        <p:xfrm>
          <a:off x="35496" y="33469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6824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غفر لأبينا أدم أثمه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ووهب لنا وافر الأنعام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وأعطانا جسده ودمه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فلتفتضح اليوم أمه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عاد عيهم وبال الانتقام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دبروه لخالقهم المعبود 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6825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قربوا للرب يا أبناء الرب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قدموا للرب أبناء الأغنام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وخافوه لتحظوا منه بالقرب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كسر أبواب الجحيم ونزله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 من كان في الظلام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 أبانا آدم ونسله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القيامة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8099373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364088" y="255445"/>
            <a:ext cx="3657438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المديح يليق بالآب كنز اتضاعنا ويسوع </a:t>
            </a:r>
            <a:r>
              <a:rPr lang="ar-EG" sz="4000" dirty="0" err="1">
                <a:solidFill>
                  <a:prstClr val="white"/>
                </a:solidFill>
              </a:rPr>
              <a:t>السمائي</a:t>
            </a:r>
            <a:r>
              <a:rPr lang="ar-EG" sz="4000" dirty="0">
                <a:solidFill>
                  <a:prstClr val="white"/>
                </a:solidFill>
              </a:rPr>
              <a:t> والروح القدس. 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Ypanoc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Patyr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ucaurin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epen;ebi`o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Iycouc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epouranion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`Pneuma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agiou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louange convient au Père, trésor de notre humilité et Jésus qui vient du ciel et le Saint-Esprit.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D7B0EC5-AADF-982C-D17D-5648A773C06D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1600" dirty="0">
                <a:solidFill>
                  <a:prstClr val="white"/>
                </a:solidFill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F6C156E-E2F8-AEDA-7F65-138238115A72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00993060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900" dirty="0">
                <a:solidFill>
                  <a:prstClr val="white"/>
                </a:solidFill>
              </a:rPr>
              <a:t>إِكْلِيلٌ ذَهَبٍ، إِكْلِيلٌ فِضَّةٍ، إِكْلِيلٌ مِنْ حَجَرٍ كَرِيمٍ، عَلَى رَأْس</a:t>
            </a:r>
            <a:r>
              <a:rPr lang="fr-FR" sz="3900" dirty="0">
                <a:solidFill>
                  <a:prstClr val="white"/>
                </a:solidFill>
              </a:rPr>
              <a:t> </a:t>
            </a:r>
            <a:r>
              <a:rPr lang="ar-EG" sz="3900" dirty="0">
                <a:solidFill>
                  <a:prstClr val="white"/>
                </a:solidFill>
              </a:rPr>
              <a:t>القديسة</a:t>
            </a:r>
            <a:r>
              <a:rPr lang="fr-FR" sz="3900" dirty="0">
                <a:solidFill>
                  <a:prstClr val="white"/>
                </a:solidFill>
              </a:rPr>
              <a:t> </a:t>
            </a:r>
            <a:r>
              <a:rPr lang="ar-EG" sz="3900" dirty="0" err="1">
                <a:solidFill>
                  <a:prstClr val="white"/>
                </a:solidFill>
              </a:rPr>
              <a:t>ٱلْعَذْرَاءُ</a:t>
            </a:r>
            <a:r>
              <a:rPr lang="ar-EG" sz="3900" dirty="0">
                <a:solidFill>
                  <a:prstClr val="white"/>
                </a:solidFill>
              </a:rPr>
              <a:t> مَرْيَمُ</a:t>
            </a:r>
            <a:r>
              <a:rPr lang="fr-FR" sz="3900" dirty="0">
                <a:solidFill>
                  <a:prstClr val="white"/>
                </a:solidFill>
              </a:rPr>
              <a:t> </a:t>
            </a:r>
            <a:r>
              <a:rPr lang="ar-EG" sz="3900" dirty="0">
                <a:solidFill>
                  <a:prstClr val="white"/>
                </a:solidFill>
              </a:rPr>
              <a:t>وَ</a:t>
            </a:r>
            <a:r>
              <a:rPr lang="fr-FR" sz="3900" dirty="0">
                <a:solidFill>
                  <a:prstClr val="white"/>
                </a:solidFill>
              </a:rPr>
              <a:t> </a:t>
            </a:r>
            <a:r>
              <a:rPr lang="ar-AE" sz="3900" dirty="0">
                <a:solidFill>
                  <a:prstClr val="white"/>
                </a:solidFill>
              </a:rPr>
              <a:t>(...)</a:t>
            </a:r>
            <a:r>
              <a:rPr lang="fr-FR" sz="39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752528" cy="29546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100" dirty="0">
                <a:solidFill>
                  <a:prstClr val="white"/>
                </a:solidFill>
                <a:latin typeface="CS Avva Shenouda" pitchFamily="34" charset="0"/>
              </a:rPr>
              <a:t>Ou`,lom `nnoub @ ou`,lom `nhat @ ou`,lom `n`wni</a:t>
            </a:r>
            <a:br>
              <a:rPr lang="pt-BR" sz="31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100" dirty="0">
                <a:solidFill>
                  <a:prstClr val="white"/>
                </a:solidFill>
                <a:latin typeface="CS Avva Shenouda" pitchFamily="34" charset="0"/>
              </a:rPr>
              <a:t>`mmargarityc @ `e`hryi `ejen</a:t>
            </a:r>
            <a:br>
              <a:rPr lang="pt-BR" sz="31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100" dirty="0">
                <a:solidFill>
                  <a:prstClr val="white"/>
                </a:solidFill>
                <a:latin typeface="CS Avva Shenouda" pitchFamily="34" charset="0"/>
              </a:rPr>
              <a:t>`t`ave `n]`agi`a Mari`a }par;enoc nem (...).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1640" y="3162330"/>
            <a:ext cx="662473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Couronne d’or, couronne d’argent, couronne de joyau, sur la tête de la Sainte Vierge Marie et (…).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10828EC-4186-4D3E-09C0-227B094B613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7798123"/>
      </p:ext>
    </p:extLst>
  </p:cSld>
  <p:clrMapOvr>
    <a:masterClrMapping/>
  </p:clrMapOvr>
</p:sld>
</file>

<file path=ppt/slides/slide1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75104049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لأبيه ارتفع وجلس عن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جليل القدر عالي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وأعطي الكلمة للمؤمنين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في الآلهة يشبهك يا رب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أنشات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الخليقة بحسن نظام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وبلغتهم الخير والأرب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بمن أتي وهو أت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مجده على سحاب وغمام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ليدين الأحياء والأموات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اليوم الذي صنعه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ربنا الإله وفيه قد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ورد الخاطئ عن الضلالة ومنعه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القيامة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354722593"/>
      </p:ext>
    </p:extLst>
  </p:cSld>
  <p:clrMapOvr>
    <a:masterClrMapping/>
  </p:clrMapOvr>
</p:sld>
</file>

<file path=ppt/slides/slide1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2020487"/>
              </p:ext>
            </p:extLst>
          </p:nvPr>
        </p:nvGraphicFramePr>
        <p:xfrm>
          <a:off x="35496" y="87474"/>
          <a:ext cx="9001000" cy="4631962"/>
        </p:xfrm>
        <a:graphic>
          <a:graphicData uri="http://schemas.openxmlformats.org/drawingml/2006/table">
            <a:tbl>
              <a:tblPr rtl="1"/>
              <a:tblGrid>
                <a:gridCol w="47492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517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765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 بعد صعوده أرسل رسله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فطافوا البقاع ليهدوا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ويظهروا مجده وعدله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أتاهم في العلية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وخصهم بالمجد مع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الأكرام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وحلت عليهم الألسنة النارية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545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ربنا انت الكريم المعطي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منح تلاميذه ما يرام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يوم عيد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البنديقسطي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أفض علينا غيث البركات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وجميع من في هذا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ومتعنا جميعًا بكامل الخيرات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وأنلنا الخلود في دار السلام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القيامة المجيد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883220510"/>
      </p:ext>
    </p:extLst>
  </p:cSld>
  <p:clrMapOvr>
    <a:masterClrMapping/>
  </p:clrMapOvr>
</p:sld>
</file>

<file path=ppt/slides/slide1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5499" y="737722"/>
            <a:ext cx="907300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815666"/>
            <a:ext cx="86185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6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3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124366642"/>
      </p:ext>
    </p:extLst>
  </p:cSld>
  <p:clrMapOvr>
    <a:masterClrMapping/>
  </p:clrMapOvr>
</p:sld>
</file>

<file path=ppt/slides/slide1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600542094"/>
      </p:ext>
    </p:extLst>
  </p:cSld>
  <p:clrMapOvr>
    <a:masterClrMapping/>
  </p:clrMapOvr>
</p:sld>
</file>

<file path=ppt/slides/slide1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004048" y="57423"/>
            <a:ext cx="401747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3200" dirty="0">
                <a:solidFill>
                  <a:prstClr val="white"/>
                </a:solidFill>
              </a:rPr>
              <a:t>نصرخ قائلين : يا ربنا يسوع المسيح</a:t>
            </a:r>
            <a:r>
              <a:rPr lang="fr-FR" sz="3200" dirty="0">
                <a:solidFill>
                  <a:prstClr val="white"/>
                </a:solidFill>
              </a:rPr>
              <a:t> </a:t>
            </a:r>
            <a:r>
              <a:rPr lang="ar-EG" sz="3200" i="1" dirty="0">
                <a:solidFill>
                  <a:prstClr val="white"/>
                </a:solidFill>
                <a:latin typeface="CS Avva Shenouda" pitchFamily="34" charset="0"/>
              </a:rPr>
              <a:t>ملك المجد، قام من بين الأموات في اليوم الثالث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.</a:t>
            </a:r>
          </a:p>
          <a:p>
            <a:pPr algn="r" rtl="1"/>
            <a:r>
              <a:rPr lang="ar-EG" sz="3200" dirty="0">
                <a:solidFill>
                  <a:prstClr val="white"/>
                </a:solidFill>
              </a:rPr>
              <a:t>خلصنا وارحمنا.</a:t>
            </a:r>
            <a:endParaRPr lang="fr-FR" sz="32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24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pi`ehoou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mmahsomt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  <a:p>
            <a:pPr algn="just"/>
            <a:r>
              <a:rPr lang="fi-FI" sz="24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2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2912353"/>
            <a:ext cx="82089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</a:t>
            </a:r>
            <a:r>
              <a:rPr lang="fr-FR" sz="2400" b="1" i="1" dirty="0">
                <a:solidFill>
                  <a:prstClr val="white"/>
                </a:solidFill>
                <a:latin typeface="Book Antiqua" pitchFamily="18" charset="0"/>
              </a:rPr>
              <a:t>Le Roi de gloire est ressuscité d’entre les morts le troisième jour.</a:t>
            </a:r>
          </a:p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5BEDD363-2BD0-262B-F0C5-6A472DC76B15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4132485"/>
      </p:ext>
    </p:extLst>
  </p:cSld>
  <p:clrMapOvr>
    <a:masterClrMapping/>
  </p:clrMapOvr>
</p:sld>
</file>

<file path=ppt/slides/slide1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73630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7ECA3D4-C954-EE95-F9B3-E851785D154E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1844028"/>
      </p:ext>
    </p:extLst>
  </p:cSld>
  <p:clrMapOvr>
    <a:masterClrMapping/>
  </p:clrMapOvr>
</p:sld>
</file>

<file path=ppt/slides/slide1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B3A39-4545-09D9-FE8C-A893BFF6CE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F6D20AD-EE6A-9B15-C370-29ADAE5359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9B4245E-3CAE-73E6-1FE0-01E6C445AB8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CE1E304-08EC-A0B8-E9C9-B5DFDF430C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6776048"/>
      </p:ext>
    </p:extLst>
  </p:cSld>
  <p:clrMapOvr>
    <a:masterClrMapping/>
  </p:clrMapOvr>
</p:sld>
</file>

<file path=ppt/slides/slide1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271C1E-D0CA-F97B-C91B-BD086414B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2880FB2-90B9-A0AD-CDA6-A22954677828}"/>
              </a:ext>
            </a:extLst>
          </p:cNvPr>
          <p:cNvSpPr/>
          <p:nvPr/>
        </p:nvSpPr>
        <p:spPr>
          <a:xfrm>
            <a:off x="0" y="2512516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0</a:t>
            </a:r>
            <a:r>
              <a:rPr lang="fr-FR" sz="5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  <a:endParaRPr kumimoji="0" lang="fr-FR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BBAF011-D841-CC51-3078-1107271773D1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EC0A37EB-5510-052E-3EBE-4722273DFC4B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8A37F48-9720-FA63-D558-73D0C550E40A}"/>
              </a:ext>
            </a:extLst>
          </p:cNvPr>
          <p:cNvSpPr txBox="1"/>
          <p:nvPr/>
        </p:nvSpPr>
        <p:spPr>
          <a:xfrm>
            <a:off x="0" y="4443958"/>
            <a:ext cx="2736000" cy="30960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2E9E9D3-445C-1CAE-7DD9-86E1A60C1C97}"/>
              </a:ext>
            </a:extLst>
          </p:cNvPr>
          <p:cNvSpPr/>
          <p:nvPr/>
        </p:nvSpPr>
        <p:spPr>
          <a:xfrm>
            <a:off x="0" y="737722"/>
            <a:ext cx="91440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Résurrection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Dimanche de Thomas</a:t>
            </a:r>
            <a:endParaRPr kumimoji="0" lang="it-IT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0403184"/>
      </p:ext>
    </p:extLst>
  </p:cSld>
  <p:clrMapOvr>
    <a:masterClrMapping/>
  </p:clrMapOvr>
</p:sld>
</file>

<file path=ppt/slides/slide1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72E9A5-AC7E-6C49-959D-F0B706100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744C5F-F6C5-77C0-10AB-12A9D95E11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1764059"/>
              </p:ext>
            </p:extLst>
          </p:nvPr>
        </p:nvGraphicFramePr>
        <p:xfrm>
          <a:off x="170118" y="101512"/>
          <a:ext cx="8803764" cy="463047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0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amou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saroi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teknau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tekcwoun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I=y=c P=,=c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توما صفيِّ تعالَ إليَّ لتراني وتعرفني. أنا هو يسوع المسيح الذي قامَ من بين الأموات.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Thomas, mon élu, viens à moi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me voir et me connaître.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suis Jésus-Christ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est ressuscité d’entre les morts.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C02D225-89A6-9EEB-B17B-289F018567C1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694D56F-3642-4EDA-E299-9069A2700563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7963C4B5-F204-B853-E8B3-C21037D5967E}"/>
              </a:ext>
            </a:extLst>
          </p:cNvPr>
          <p:cNvSpPr txBox="1"/>
          <p:nvPr/>
        </p:nvSpPr>
        <p:spPr>
          <a:xfrm>
            <a:off x="0" y="4443958"/>
            <a:ext cx="2736000" cy="30960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992897821"/>
      </p:ext>
    </p:extLst>
  </p:cSld>
  <p:clrMapOvr>
    <a:masterClrMapping/>
  </p:clrMapOvr>
</p:sld>
</file>

<file path=ppt/slides/slide1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2897055"/>
              </p:ext>
            </p:extLst>
          </p:nvPr>
        </p:nvGraphicFramePr>
        <p:xfrm>
          <a:off x="170118" y="101513"/>
          <a:ext cx="8803764" cy="427672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366991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Ani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tekjij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najij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: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amou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saroi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teknau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ptupoc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nniift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niIoudai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;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oxou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هات يدك أُنظر إلى يديَّ، يا توما مختاري تعالى إليَّ، أُنظر رسم (أثر) المسامير، التي اليهود </a:t>
                      </a:r>
                      <a:r>
                        <a:rPr lang="ar-AE" sz="32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دقوها</a:t>
                      </a:r>
                      <a:r>
                        <a:rPr lang="ar-AE" sz="3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فيَّ.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23253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80193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Apportes ta main, regardes mes mains,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Thomas, mon élu, viens à moi,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vois la marque des clous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les Juifs ont enfoncés en moi.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2A25F07-A715-B0FD-3BA6-5CE8216C6D33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AF94D0F-274C-D14C-C8C8-06092F820644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7713CCD-3385-5FE8-44BF-44BD2B09F81F}"/>
              </a:ext>
            </a:extLst>
          </p:cNvPr>
          <p:cNvSpPr txBox="1"/>
          <p:nvPr/>
        </p:nvSpPr>
        <p:spPr>
          <a:xfrm>
            <a:off x="0" y="4443958"/>
            <a:ext cx="2736000" cy="30960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36300311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7084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400" dirty="0" err="1">
                <a:solidFill>
                  <a:prstClr val="white"/>
                </a:solidFill>
              </a:rPr>
              <a:t>ٱسْمَعِي</a:t>
            </a:r>
            <a:r>
              <a:rPr lang="ar-AE" sz="3400" dirty="0">
                <a:solidFill>
                  <a:prstClr val="white"/>
                </a:solidFill>
              </a:rPr>
              <a:t> يَا </a:t>
            </a:r>
            <a:r>
              <a:rPr lang="ar-AE" sz="3400" dirty="0" err="1">
                <a:solidFill>
                  <a:prstClr val="white"/>
                </a:solidFill>
              </a:rPr>
              <a:t>ٱبْنَتِي</a:t>
            </a:r>
            <a:r>
              <a:rPr lang="ar-AE" sz="3400" dirty="0">
                <a:solidFill>
                  <a:prstClr val="white"/>
                </a:solidFill>
              </a:rPr>
              <a:t> </a:t>
            </a:r>
            <a:r>
              <a:rPr lang="ar-AE" sz="3400" dirty="0" err="1">
                <a:solidFill>
                  <a:prstClr val="white"/>
                </a:solidFill>
              </a:rPr>
              <a:t>وَٱنْظُرِي</a:t>
            </a:r>
            <a:r>
              <a:rPr lang="ar-AE" sz="3400" dirty="0">
                <a:solidFill>
                  <a:prstClr val="white"/>
                </a:solidFill>
              </a:rPr>
              <a:t> وَمِيلِي أُذُنَكِ، </a:t>
            </a:r>
            <a:r>
              <a:rPr lang="ar-AE" sz="3400" dirty="0" err="1">
                <a:solidFill>
                  <a:prstClr val="white"/>
                </a:solidFill>
              </a:rPr>
              <a:t>وَٱنْسَيْ</a:t>
            </a:r>
            <a:r>
              <a:rPr lang="ar-AE" sz="3400" dirty="0">
                <a:solidFill>
                  <a:prstClr val="white"/>
                </a:solidFill>
              </a:rPr>
              <a:t> شَعْبَكِ وَبَيْتَ أَبِيكِ، فَإِنَّ </a:t>
            </a:r>
            <a:r>
              <a:rPr lang="ar-AE" sz="3400" dirty="0" err="1">
                <a:solidFill>
                  <a:prstClr val="white"/>
                </a:solidFill>
              </a:rPr>
              <a:t>ٱلْمَلِكَ</a:t>
            </a:r>
            <a:r>
              <a:rPr lang="ar-AE" sz="3400" dirty="0">
                <a:solidFill>
                  <a:prstClr val="white"/>
                </a:solidFill>
              </a:rPr>
              <a:t> قَدِ </a:t>
            </a:r>
            <a:r>
              <a:rPr lang="ar-AE" sz="3400" dirty="0" err="1">
                <a:solidFill>
                  <a:prstClr val="white"/>
                </a:solidFill>
              </a:rPr>
              <a:t>ٱشْتَهَى</a:t>
            </a:r>
            <a:r>
              <a:rPr lang="ar-AE" sz="3400" dirty="0">
                <a:solidFill>
                  <a:prstClr val="white"/>
                </a:solidFill>
              </a:rPr>
              <a:t> حُسْنَكِ، لِأَنَّهُ هُوَ رَبُّكِ وَلَهُ تَسْجُدِينَ.</a:t>
            </a:r>
            <a:endParaRPr lang="fr-FR" sz="3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752528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Cwtem taseri `anau rek pemasj @ `ari`pwbs `mpelaoc nem `pyi tyrf `nte peiwt @ Je `a piouro er`epi;umin</a:t>
            </a:r>
            <a:b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`epecai @ je ouyi `N;of pe Pe[oic eu`eouwst `mmof.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003798"/>
            <a:ext cx="914400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Écoute ma fille, regarde et incline l’oreille ; oublie ton peuple et la maison de ton père, car le Roi a désiré ta beauté, puisqu’Il est ton Seigneur et tu L’adores.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10828EC-4186-4D3E-09C0-227B094B613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9162673"/>
      </p:ext>
    </p:extLst>
  </p:cSld>
  <p:clrMapOvr>
    <a:masterClrMapping/>
  </p:clrMapOvr>
</p:sld>
</file>

<file path=ppt/slides/slide1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30C984-1681-EC7E-0541-226B07A26A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7995810-AAFC-F3E2-011B-545445956B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506824"/>
              </p:ext>
            </p:extLst>
          </p:nvPr>
        </p:nvGraphicFramePr>
        <p:xfrm>
          <a:off x="170118" y="101512"/>
          <a:ext cx="8803764" cy="463047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(Je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I=y=c P=,=c)</a:t>
                      </a:r>
                      <a:r>
                        <a:rPr lang="fr-FR" sz="3200" strike="noStrike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=b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(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</a:t>
                      </a:r>
                      <a:r>
                        <a:rPr lang="fr-FR" sz="32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=g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(أنا هو الرب يسوع المسيح) </a:t>
                      </a:r>
                      <a:r>
                        <a:rPr lang="ar-AE" sz="34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٢</a:t>
                      </a:r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(قُمتُ) </a:t>
                      </a:r>
                      <a:r>
                        <a:rPr lang="ar-AE" sz="34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٣</a:t>
                      </a:r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من بين الأموات.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(Je Suis Le Seigneur Jésus-Christ)</a:t>
                      </a:r>
                      <a:r>
                        <a:rPr lang="fr-FR" sz="28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2</a:t>
                      </a: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(Je Suis ressuscité)</a:t>
                      </a:r>
                      <a:r>
                        <a:rPr lang="fr-FR" sz="28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3</a:t>
                      </a: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d'entre les morts.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603EB37-54A8-248E-95E2-47A8A896BAFB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997D98D-3CC2-DFEE-83F9-7B7DA46990F8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26D40FD-81D5-9041-76D6-D421BD68047D}"/>
              </a:ext>
            </a:extLst>
          </p:cNvPr>
          <p:cNvSpPr txBox="1"/>
          <p:nvPr/>
        </p:nvSpPr>
        <p:spPr>
          <a:xfrm>
            <a:off x="0" y="4443958"/>
            <a:ext cx="2736000" cy="30960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596893650"/>
      </p:ext>
    </p:extLst>
  </p:cSld>
  <p:clrMapOvr>
    <a:masterClrMapping/>
  </p:clrMapOvr>
</p:sld>
</file>

<file path=ppt/slides/slide1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9C3075-F430-772C-FBCF-87D49B8AF9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5A153D5-587D-B3CD-E642-3C4A543ABB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7525862"/>
              </p:ext>
            </p:extLst>
          </p:nvPr>
        </p:nvGraphicFramePr>
        <p:xfrm>
          <a:off x="170118" y="101513"/>
          <a:ext cx="8803764" cy="39890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084021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Ani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tekjij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najij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: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`e]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teknau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ptupoc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`n]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log,y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niIoudai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epa`cvir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هات يدك أُنظر إلى يديَّ، يا توما مختاري الذي أحبه، أُنظر رسم (أثر) الحربة التي اليهود جعلوها في جنبي.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07685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57467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Apportes ta main, regardes mes mains,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Thomas, mon élu que j'aime.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Vois la marque de la lance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les Juifs ont placée dans mon côté.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868320B-BB64-E093-8984-290B127BD2B6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9DD4E0F-47B3-A00C-AA9C-807D602C7232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6CBEF62-33BC-B7C6-CA96-5AC881C5B765}"/>
              </a:ext>
            </a:extLst>
          </p:cNvPr>
          <p:cNvSpPr txBox="1"/>
          <p:nvPr/>
        </p:nvSpPr>
        <p:spPr>
          <a:xfrm>
            <a:off x="0" y="4443958"/>
            <a:ext cx="2736000" cy="30960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41995356"/>
      </p:ext>
    </p:extLst>
  </p:cSld>
  <p:clrMapOvr>
    <a:masterClrMapping/>
  </p:clrMapOvr>
</p:sld>
</file>

<file path=ppt/slides/slide1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4A9337-85DA-876D-E937-7222D6A9E9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7491768-519F-51E8-A67C-5A200FD420B6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63047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(Je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I=y=c P=,=c)</a:t>
                      </a:r>
                      <a:r>
                        <a:rPr lang="fr-FR" sz="3200" strike="noStrike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=b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(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</a:t>
                      </a:r>
                      <a:r>
                        <a:rPr lang="fr-FR" sz="32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=g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(أنا هو الرب يسوع المسيح) </a:t>
                      </a:r>
                      <a:r>
                        <a:rPr lang="ar-AE" sz="34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٢</a:t>
                      </a:r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(قُمتُ) </a:t>
                      </a:r>
                      <a:r>
                        <a:rPr lang="ar-AE" sz="34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٣</a:t>
                      </a:r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من بين الأموات.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(Je Suis Le Seigneur Jésus-Christ)</a:t>
                      </a:r>
                      <a:r>
                        <a:rPr lang="fr-FR" sz="28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2</a:t>
                      </a: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(Je Suis ressuscité)</a:t>
                      </a:r>
                      <a:r>
                        <a:rPr lang="fr-FR" sz="28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3</a:t>
                      </a: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d'entre les morts.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D15AD6E-31F3-611E-2DAB-EF05A8D5DD77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47F6D6C-151C-2DB0-1AB8-738D14F01172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1114286-A835-56F8-6B08-EB1B20342504}"/>
              </a:ext>
            </a:extLst>
          </p:cNvPr>
          <p:cNvSpPr txBox="1"/>
          <p:nvPr/>
        </p:nvSpPr>
        <p:spPr>
          <a:xfrm>
            <a:off x="0" y="4443958"/>
            <a:ext cx="2736000" cy="30960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476153531"/>
      </p:ext>
    </p:extLst>
  </p:cSld>
  <p:clrMapOvr>
    <a:masterClrMapping/>
  </p:clrMapOvr>
</p:sld>
</file>

<file path=ppt/slides/slide1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58BF14-70AA-BCA0-DF02-CBFA14CB6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C0E9BD5-42C0-6E26-B869-86F2E9BE01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2763345"/>
              </p:ext>
            </p:extLst>
          </p:nvPr>
        </p:nvGraphicFramePr>
        <p:xfrm>
          <a:off x="170118" y="101512"/>
          <a:ext cx="8803764" cy="41071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794749">
                <a:tc>
                  <a:txBody>
                    <a:bodyPr/>
                    <a:lstStyle/>
                    <a:p>
                      <a:pPr algn="just"/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Ani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tekjij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enau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najij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: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nama;ytyc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eknah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هات يدك أُنظر إلى يديَّ، يا توما مختاري في تلاميذي. آمنتَ بي أني أنا هو، قُمتُ من بين الأموات.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233559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Apportes ta main, regardes mes mains,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Thomas, mon élu parmi mes disciples.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m’as cru que c’est Moi.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suis ressuscité d'entre les morts.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E4DB0B8-3B95-8B39-76F3-F70562B2FB38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B7E78A8-B0AA-2B1A-91CC-EC957117509F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6C8FE76-F6D4-81D7-5B87-2CA70A64E374}"/>
              </a:ext>
            </a:extLst>
          </p:cNvPr>
          <p:cNvSpPr txBox="1"/>
          <p:nvPr/>
        </p:nvSpPr>
        <p:spPr>
          <a:xfrm>
            <a:off x="0" y="4443958"/>
            <a:ext cx="2736000" cy="30960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66954881"/>
      </p:ext>
    </p:extLst>
  </p:cSld>
  <p:clrMapOvr>
    <a:masterClrMapping/>
  </p:clrMapOvr>
</p:sld>
</file>

<file path=ppt/slides/slide1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8AA084-E1EB-54FB-2CD5-D33BAFFE5C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0A527C1-1A29-9AAE-7C7A-0A1B885F51B5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63047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(Je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I=y=c P=,=c)</a:t>
                      </a:r>
                      <a:r>
                        <a:rPr lang="fr-FR" sz="3200" strike="noStrike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=b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(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</a:t>
                      </a:r>
                      <a:r>
                        <a:rPr lang="fr-FR" sz="32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=g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(أنا هو الرب يسوع المسيح) </a:t>
                      </a:r>
                      <a:r>
                        <a:rPr lang="ar-AE" sz="34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٢</a:t>
                      </a:r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(قُمتُ) </a:t>
                      </a:r>
                      <a:r>
                        <a:rPr lang="ar-AE" sz="34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٣</a:t>
                      </a:r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من بين الأموات.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(Je Suis Le Seigneur Jésus-Christ)</a:t>
                      </a:r>
                      <a:r>
                        <a:rPr lang="fr-FR" sz="28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2</a:t>
                      </a: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(Je Suis ressuscité)</a:t>
                      </a:r>
                      <a:r>
                        <a:rPr lang="fr-FR" sz="28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3</a:t>
                      </a: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d'entre les morts.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955E333-7542-E768-2E4C-C705AF3090C9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15C85CD-F5FF-8DF1-D157-EEDE566957EC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0BA24FB-303E-1106-BFA4-B4C8DF8765BB}"/>
              </a:ext>
            </a:extLst>
          </p:cNvPr>
          <p:cNvSpPr txBox="1"/>
          <p:nvPr/>
        </p:nvSpPr>
        <p:spPr>
          <a:xfrm>
            <a:off x="0" y="4443958"/>
            <a:ext cx="2736000" cy="30960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80321610"/>
      </p:ext>
    </p:extLst>
  </p:cSld>
  <p:clrMapOvr>
    <a:masterClrMapping/>
  </p:clrMapOvr>
</p:sld>
</file>

<file path=ppt/slides/slide1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259E9E-571B-528F-8444-7C094C0956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6A82B68-0E20-77A9-D083-50F38B5C2E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655A400-C08D-C978-2AE8-AB50FC7F9D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613241D4-134A-F121-04A9-3C4DA44FAC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6401503"/>
      </p:ext>
    </p:extLst>
  </p:cSld>
  <p:clrMapOvr>
    <a:masterClrMapping/>
  </p:clrMapOvr>
</p:sld>
</file>

<file path=ppt/slides/slide1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des chants pour la Fête de l’Ascension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179513" y="357504"/>
            <a:ext cx="881034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Menu Période de la l’Ascension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2915040" y="2447284"/>
            <a:ext cx="309634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000" dirty="0">
                <a:solidFill>
                  <a:prstClr val="white"/>
                </a:solidFill>
                <a:latin typeface="CS Avva Shenouda" pitchFamily="34" charset="0"/>
              </a:rPr>
              <a:t>frek `tve</a:t>
            </a:r>
            <a:endParaRPr lang="fr-FR" sz="2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345152" y="3141522"/>
            <a:ext cx="4154065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</a:p>
        </p:txBody>
      </p:sp>
      <p:sp>
        <p:nvSpPr>
          <p:cNvPr id="12" name="Rectangle 11">
            <a:hlinkClick r:id="rId5" action="ppaction://hlinksldjump"/>
          </p:cNvPr>
          <p:cNvSpPr/>
          <p:nvPr/>
        </p:nvSpPr>
        <p:spPr>
          <a:xfrm>
            <a:off x="4809648" y="3141522"/>
            <a:ext cx="4154065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ar-EG" sz="2000" b="1" dirty="0">
                <a:solidFill>
                  <a:prstClr val="white"/>
                </a:solidFill>
                <a:latin typeface="Book Antiqua" pitchFamily="18" charset="0"/>
              </a:rPr>
              <a:t>تمجيد لعيد الصعود</a:t>
            </a:r>
          </a:p>
        </p:txBody>
      </p:sp>
      <p:sp>
        <p:nvSpPr>
          <p:cNvPr id="13" name="Rectangle 12">
            <a:hlinkClick r:id="rId6" action="ppaction://hlinksldjump"/>
          </p:cNvPr>
          <p:cNvSpPr/>
          <p:nvPr/>
        </p:nvSpPr>
        <p:spPr>
          <a:xfrm>
            <a:off x="2915040" y="1866721"/>
            <a:ext cx="309634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4" name="Rectangle 13">
            <a:hlinkClick r:id="rId7" action="ppaction://hlinksldjump"/>
          </p:cNvPr>
          <p:cNvSpPr/>
          <p:nvPr/>
        </p:nvSpPr>
        <p:spPr>
          <a:xfrm>
            <a:off x="2915040" y="3743428"/>
            <a:ext cx="309634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0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0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683631623"/>
      </p:ext>
    </p:extLst>
  </p:cSld>
  <p:clrMapOvr>
    <a:masterClrMapping/>
  </p:clrMapOvr>
</p:sld>
</file>

<file path=ppt/slides/slide1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1923678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Fête de l’Ascension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71654170"/>
      </p:ext>
    </p:extLst>
  </p:cSld>
  <p:clrMapOvr>
    <a:masterClrMapping/>
  </p:clrMapOvr>
</p:sld>
</file>

<file path=ppt/slides/slide1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قام من الأموات وصعد إلى السموات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1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1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1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 plus haut des cieux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0AF7EA2-8272-4A6A-A2BD-7C0B01CE398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570379642"/>
      </p:ext>
    </p:extLst>
  </p:cSld>
  <p:clrMapOvr>
    <a:masterClrMapping/>
  </p:clrMapOvr>
</p:sld>
</file>

<file path=ppt/slides/slide1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C3C7BFF-7360-4C5B-B3AC-6322B4EB552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4056935795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3568" y="161221"/>
            <a:ext cx="8049926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وَسَلَامُ </a:t>
            </a:r>
            <a:r>
              <a:rPr lang="ar-AE" sz="4000" dirty="0" err="1">
                <a:solidFill>
                  <a:prstClr val="white"/>
                </a:solidFill>
              </a:rPr>
              <a:t>ٱللَّهِ</a:t>
            </a:r>
            <a:r>
              <a:rPr lang="ar-AE" sz="4000" dirty="0">
                <a:solidFill>
                  <a:prstClr val="white"/>
                </a:solidFill>
              </a:rPr>
              <a:t> يَكُونُ مَعَكُمْ يَا شَعْبَ </a:t>
            </a:r>
            <a:r>
              <a:rPr lang="ar-AE" sz="4000" dirty="0" err="1">
                <a:solidFill>
                  <a:prstClr val="white"/>
                </a:solidFill>
              </a:rPr>
              <a:t>ٱلْمَسِيحِ</a:t>
            </a:r>
            <a:r>
              <a:rPr lang="ar-AE" sz="4000" dirty="0">
                <a:solidFill>
                  <a:prstClr val="white"/>
                </a:solidFill>
              </a:rPr>
              <a:t> بِأَجْمَعِكُمْ، وَبِصَوْتِهِ </a:t>
            </a:r>
            <a:r>
              <a:rPr lang="ar-AE" sz="4000" dirty="0" err="1">
                <a:solidFill>
                  <a:prstClr val="white"/>
                </a:solidFill>
              </a:rPr>
              <a:t>ٱلْفَرِحِ</a:t>
            </a:r>
            <a:r>
              <a:rPr lang="ar-AE" sz="4000" dirty="0">
                <a:solidFill>
                  <a:prstClr val="white"/>
                </a:solidFill>
              </a:rPr>
              <a:t> يُسْمِعُكُمُ </a:t>
            </a:r>
            <a:r>
              <a:rPr lang="ar-AE" sz="4000" dirty="0" err="1">
                <a:solidFill>
                  <a:prstClr val="white"/>
                </a:solidFill>
              </a:rPr>
              <a:t>ٱلْقَائِلَ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AE" sz="4000" dirty="0">
                <a:solidFill>
                  <a:prstClr val="white"/>
                </a:solidFill>
              </a:rPr>
              <a:t>: </a:t>
            </a:r>
            <a:r>
              <a:rPr lang="ar-AE" sz="4000" dirty="0" err="1">
                <a:solidFill>
                  <a:prstClr val="white"/>
                </a:solidFill>
              </a:rPr>
              <a:t>ٱدْخُلُوا</a:t>
            </a:r>
            <a:r>
              <a:rPr lang="ar-AE" sz="4000" dirty="0">
                <a:solidFill>
                  <a:prstClr val="white"/>
                </a:solidFill>
              </a:rPr>
              <a:t> إِلَيَّ فَرَحَ </a:t>
            </a:r>
            <a:r>
              <a:rPr lang="ar-AE" sz="4000" dirty="0" err="1">
                <a:solidFill>
                  <a:prstClr val="white"/>
                </a:solidFill>
              </a:rPr>
              <a:t>ٱلْفِرْدَوْسِ</a:t>
            </a:r>
            <a:r>
              <a:rPr lang="ar-AE" sz="4000" dirty="0">
                <a:solidFill>
                  <a:prstClr val="white"/>
                </a:solidFill>
              </a:rPr>
              <a:t>. بِصَلَاةِ مَرْيَمَ </a:t>
            </a:r>
            <a:r>
              <a:rPr lang="ar-AE" sz="4000" dirty="0" err="1">
                <a:solidFill>
                  <a:prstClr val="white"/>
                </a:solidFill>
              </a:rPr>
              <a:t>ٱلْعَذْرَاءِ</a:t>
            </a:r>
            <a:r>
              <a:rPr lang="ar-AE" sz="4000" dirty="0">
                <a:solidFill>
                  <a:prstClr val="white"/>
                </a:solidFill>
              </a:rPr>
              <a:t> وَ (…).</a:t>
            </a:r>
          </a:p>
        </p:txBody>
      </p:sp>
      <p:sp>
        <p:nvSpPr>
          <p:cNvPr id="7" name="Rectangle 6"/>
          <p:cNvSpPr/>
          <p:nvPr/>
        </p:nvSpPr>
        <p:spPr>
          <a:xfrm>
            <a:off x="359532" y="2715766"/>
            <a:ext cx="8424936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 paix de Dieu soit avec vous, ô peuple du Christ réuni, et de Sa voix joyeuse vous fait entendre : Entrez dans la joie du paradis. Par les prières de Marie la Vierge et (…).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ECBBE6B-1BCB-B52D-CD5F-CE8BDAC258E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4576353"/>
      </p:ext>
    </p:extLst>
  </p:cSld>
  <p:clrMapOvr>
    <a:masterClrMapping/>
  </p:clrMapOvr>
</p:sld>
</file>

<file path=ppt/slides/slide1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19247638"/>
      </p:ext>
    </p:extLst>
  </p:cSld>
  <p:clrMapOvr>
    <a:masterClrMapping/>
  </p:clrMapOvr>
</p:sld>
</file>

<file path=ppt/slides/slide1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60964EC-2AA6-450A-870C-C4327E5E960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813517155"/>
      </p:ext>
    </p:extLst>
  </p:cSld>
  <p:clrMapOvr>
    <a:masterClrMapping/>
  </p:clrMapOvr>
</p:sld>
</file>

<file path=ppt/slides/slide1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2F0A31-A2E2-76E0-8CD9-1A744FF85D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D2A428D-4A06-59C6-6846-F81F785F8DCC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BC0CC4F-12B5-73E7-E5F4-F1B8AABA5072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E3453BC-2DDE-5C09-5B37-A4FD8C87CD71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971B74A-259F-9190-69F4-BAE1F1F691F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046C82EA-BDA5-660B-C1EB-15A116D36AB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F3B8ED5-B3C4-1A9C-67A6-65659D460B0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888345648"/>
      </p:ext>
    </p:extLst>
  </p:cSld>
  <p:clrMapOvr>
    <a:masterClrMapping/>
  </p:clrMapOvr>
</p:sld>
</file>

<file path=ppt/slides/slide1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AA07F6B-1982-41BC-A991-F1B0977CDED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943693784"/>
      </p:ext>
    </p:extLst>
  </p:cSld>
  <p:clrMapOvr>
    <a:masterClrMapping/>
  </p:clrMapOvr>
</p:sld>
</file>

<file path=ppt/slides/slide1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6D7316-D3B4-E2EB-23EA-98A99271A4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565C849-9419-87A5-FAF5-0B04B3DB934A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4D3392-6EB3-686E-08A8-74A227B7BC0D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1C37DB8-FC56-A5B5-56AC-65F7FE113E03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24D0E87-62B8-CE23-8D6D-C697D8A08B6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A05D1119-41FF-0AB3-C322-2F389C36E969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07E5817-05C4-50BD-858A-0CEACC7C644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702011968"/>
      </p:ext>
    </p:extLst>
  </p:cSld>
  <p:clrMapOvr>
    <a:masterClrMapping/>
  </p:clrMapOvr>
</p:sld>
</file>

<file path=ppt/slides/slide1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AAC6AD1-779C-42C0-9AC7-7B1D2DDC010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59404928"/>
      </p:ext>
    </p:extLst>
  </p:cSld>
  <p:clrMapOvr>
    <a:masterClrMapping/>
  </p:clrMapOvr>
</p:sld>
</file>

<file path=ppt/slides/slide1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D73825-4754-7649-934E-75C07CB10E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6915549-F759-0FC0-5CB7-54023C1E23E7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710A63E-2AC7-D740-162D-85C420C601FC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DF9E836-4AD9-E1A6-18E7-39709AED695B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D6768FF-A2C9-3A93-E049-64465752727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13F0B857-838B-698F-87B2-BA1D267A7C29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6DB6BFA-302E-E518-F405-D5B4C56E40F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517363931"/>
      </p:ext>
    </p:extLst>
  </p:cSld>
  <p:clrMapOvr>
    <a:masterClrMapping/>
  </p:clrMapOvr>
</p:sld>
</file>

<file path=ppt/slides/slide1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0232316-7F61-4E4D-9253-58ECF3582D4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71577328"/>
      </p:ext>
    </p:extLst>
  </p:cSld>
  <p:clrMapOvr>
    <a:masterClrMapping/>
  </p:clrMapOvr>
</p:sld>
</file>

<file path=ppt/slides/slide1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116CE8-C945-32FA-C787-965442A689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C660BE4-C5DD-B5E1-284C-67FA20CDF8A2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05C261F-FB07-68AC-BA53-0BA744962411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166EEF9-5E84-3414-0D89-54655B71F045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150E5A27-5BB2-9928-58C2-9F0C31E25C5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D4D72925-9C02-8E85-7622-C344500F214A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31B0B02-9976-ECD9-9FBB-DD036A50A92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903904447"/>
      </p:ext>
    </p:extLst>
  </p:cSld>
  <p:clrMapOvr>
    <a:masterClrMapping/>
  </p:clrMapOvr>
</p:sld>
</file>

<file path=ppt/slides/slide1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94262A8-1BF4-4C4E-9835-2505D1C3623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502090726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54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54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5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hlinkClick r:id="rId3" action="ppaction://hlinksldjump"/>
          </p:cNvPr>
          <p:cNvSpPr/>
          <p:nvPr/>
        </p:nvSpPr>
        <p:spPr>
          <a:xfrm>
            <a:off x="6228184" y="4191930"/>
            <a:ext cx="2700300" cy="43204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Piaggeloc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nte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pai`ehoou</a:t>
            </a:r>
            <a:endParaRPr lang="fr-FR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1626842"/>
      </p:ext>
    </p:extLst>
  </p:cSld>
  <p:clrMapOvr>
    <a:masterClrMapping/>
  </p:clrMapOvr>
</p:sld>
</file>

<file path=ppt/slides/slide1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9AFC18-D9E8-634F-ABC5-CE4C25CFD2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E54D020-9031-39E4-0912-5CF060D2202D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A09D316-BCB2-9447-F018-73B4C9A08B47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32D1990-8709-EB0F-4945-8C69863D97AA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053EFAA-BC1F-6475-3C2B-9E296FF7F81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A7A790A2-A3D2-B4A9-5B75-8271647961E9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9751559-F84C-7260-14B4-D51E2AE4679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135742646"/>
      </p:ext>
    </p:extLst>
  </p:cSld>
  <p:clrMapOvr>
    <a:masterClrMapping/>
  </p:clrMapOvr>
</p:sld>
</file>

<file path=ppt/slides/slide1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9C6FB0E-DE44-4B7A-AF16-7657C591E7F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110378312"/>
      </p:ext>
    </p:extLst>
  </p:cSld>
  <p:clrMapOvr>
    <a:masterClrMapping/>
  </p:clrMapOvr>
</p:sld>
</file>

<file path=ppt/slides/slide1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566800-4960-7980-B46E-C0EEE45D06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E2E9F7E-385E-DECB-4471-B5879CBBDAA8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1947B6C-FFE5-36BF-6148-11B3720FB804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4F7995A-49ED-BD16-5694-284AA2080E11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3E6DC870-59AC-17CA-5A77-EFB47DED900B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843BA563-E385-5741-9763-9E6B07E0D85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524F097-4C26-B5E6-8C17-997E450EF66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507185579"/>
      </p:ext>
    </p:extLst>
  </p:cSld>
  <p:clrMapOvr>
    <a:masterClrMapping/>
  </p:clrMapOvr>
</p:sld>
</file>

<file path=ppt/slides/slide1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86E0F68-132F-4104-9E5D-F367FBD4CF7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570675199"/>
      </p:ext>
    </p:extLst>
  </p:cSld>
  <p:clrMapOvr>
    <a:masterClrMapping/>
  </p:clrMapOvr>
</p:sld>
</file>

<file path=ppt/slides/slide1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10AD94-06D0-25EB-D41E-592E9DB375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BF4C2AB-4832-B9CD-56E2-D79A6DE105CA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5E62F4B-B051-7431-E48E-455E4F8F667F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0744FC5-3617-B3F5-D9DD-72C50693EA94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30846E5-20A7-2884-448A-3AB244B05FE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BE740144-1C11-1765-FF3A-79302E9572E4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27F1E4F-2F4F-4CFB-E644-E1946004925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271466936"/>
      </p:ext>
    </p:extLst>
  </p:cSld>
  <p:clrMapOvr>
    <a:masterClrMapping/>
  </p:clrMapOvr>
</p:sld>
</file>

<file path=ppt/slides/slide1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45303CC-3E5B-4BCE-811A-4BB1E08F198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173456924"/>
      </p:ext>
    </p:extLst>
  </p:cSld>
  <p:clrMapOvr>
    <a:masterClrMapping/>
  </p:clrMapOvr>
</p:sld>
</file>

<file path=ppt/slides/slide1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35F5B1-8BC6-7081-1181-D6960EA3B8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BE1790C-8E7A-9706-48C1-202C4A5811E2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FA5B08D-B677-F4ED-45FB-6F1BB015CD44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B536665-A163-1F67-FEEE-08CC013871F9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65B5ABD0-4F21-133C-8222-D3BB5CC5678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55CE34BC-03E1-556E-9343-F97FF6479FC1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5AD420C-BC67-B0B9-81E2-EF340B7C392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691664408"/>
      </p:ext>
    </p:extLst>
  </p:cSld>
  <p:clrMapOvr>
    <a:masterClrMapping/>
  </p:clrMapOvr>
</p:sld>
</file>

<file path=ppt/slides/slide1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43F9BA17-C9CF-4A7A-B186-44131B80DD8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68037357"/>
      </p:ext>
    </p:extLst>
  </p:cSld>
  <p:clrMapOvr>
    <a:masterClrMapping/>
  </p:clrMapOvr>
</p:sld>
</file>

<file path=ppt/slides/slide1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98661A-D6DF-59AB-1E21-E97B4F366D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CEC9F0A-EDD2-7334-484F-16163037F39E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B80B054-02BE-25A5-CA5A-ABE95C14E049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F7B2323-EB42-A544-5539-53ABC7533A5A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648AC6E-5CB2-1C21-28E5-F63DB152CD82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8D9113BB-4552-45E2-1404-B7A212BD98A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5B3A00C-9FB2-9F0D-8A04-E9DF951A232F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4175502155"/>
      </p:ext>
    </p:extLst>
  </p:cSld>
  <p:clrMapOvr>
    <a:masterClrMapping/>
  </p:clrMapOvr>
</p:sld>
</file>

<file path=ppt/slides/slide1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BC84A27-CAE0-4A93-A969-C4B34E6C260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591710753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267494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Pen¡ I=y=c P=,=c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Vyet`wli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vnobi</a:t>
            </a:r>
            <a:b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mpikocmoc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opten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nekhiyb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etcaou`inam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195486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يا ربنا يسوع المسيح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حامل خطيه العالم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أحسبنا مع خرافك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الذين عن يمينك.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83568" y="2787774"/>
            <a:ext cx="7776864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Jésus-Christ notre Seigneur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 porte le péché du monde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Compte-nous parmi Tes brebis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 se trouvent à Ta droite.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E337A32-BF8A-A8D6-161A-63C4F77D789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C348373-5E7F-EF78-FED2-36B2E4EB812E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100084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2D8618-AFD2-5733-15EE-B909DAF742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5193F43-2BD7-6DAB-4D87-F8085FF4F90F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C0E04A1-F7F3-F6C6-CEE2-003A72624AAC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9644720-2FAE-BB69-6629-42FAAFA5E2BD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91ABFAA-A2D9-B585-D07C-B51ED5EF955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3478D369-9E7F-B360-9638-A739C73CC466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ABE94E1-E323-CE84-9FEA-8594FF6D3D7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62018125"/>
      </p:ext>
    </p:extLst>
  </p:cSld>
  <p:clrMapOvr>
    <a:masterClrMapping/>
  </p:clrMapOvr>
</p:sld>
</file>

<file path=ppt/slides/slide1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8960F0B-CF26-4A57-A0AD-889E031C6F8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275899186"/>
      </p:ext>
    </p:extLst>
  </p:cSld>
  <p:clrMapOvr>
    <a:masterClrMapping/>
  </p:clrMapOvr>
</p:sld>
</file>

<file path=ppt/slides/slide1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81DB0D-860C-5971-3B0E-332F933C64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817FE53-7EC0-2D8D-7788-7AFB7C6FF074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B0857A-102A-BEC0-A6AA-DD8E0818AFAF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36714A4-6940-CBAB-28F6-C1CE21625618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C38BE0EE-6DAA-51A5-8FF7-5109D24C1DC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70A0619A-D654-CB48-29E7-CEE553CA0AF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184A310-2D10-BD5B-6802-1978E22F151B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504770534"/>
      </p:ext>
    </p:extLst>
  </p:cSld>
  <p:clrMapOvr>
    <a:masterClrMapping/>
  </p:clrMapOvr>
</p:sld>
</file>

<file path=ppt/slides/slide1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4B06D42-CA92-44E9-A257-4C9BBD81CA0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464845484"/>
      </p:ext>
    </p:extLst>
  </p:cSld>
  <p:clrMapOvr>
    <a:masterClrMapping/>
  </p:clrMapOvr>
</p:sld>
</file>

<file path=ppt/slides/slide1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2C34FF-60AD-8675-8619-78A3C6F965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CD6B549-2C37-2E07-5AD9-0E0BC1103293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B3A370E-DEC0-BECF-BBB4-0407C44CDCC9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4CBCDF4-D804-0FD2-D63F-F516F4D6045E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BCF4B2F1-10F9-8BC0-50B4-166DAF2F362B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10162802-ABBD-1902-AF98-14944645B13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4A586F6-8B7E-34C8-281C-37A0F01975A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44822899"/>
      </p:ext>
    </p:extLst>
  </p:cSld>
  <p:clrMapOvr>
    <a:masterClrMapping/>
  </p:clrMapOvr>
</p:sld>
</file>

<file path=ppt/slides/slide1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76C4EAD-098F-4B52-B61B-A93E54594CA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517014234"/>
      </p:ext>
    </p:extLst>
  </p:cSld>
  <p:clrMapOvr>
    <a:masterClrMapping/>
  </p:clrMapOvr>
</p:sld>
</file>

<file path=ppt/slides/slide1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A16843-0E7A-9D63-FD29-96BC533EEA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007E8C0-53EB-C2E5-AD6A-232FF10BC492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قام من الأموات وصعد إلى السموات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52290DB-E0DD-EC36-7B43-CC81063EA4CB}"/>
              </a:ext>
            </a:extLst>
          </p:cNvPr>
          <p:cNvSpPr/>
          <p:nvPr/>
        </p:nvSpPr>
        <p:spPr>
          <a:xfrm>
            <a:off x="323528" y="249492"/>
            <a:ext cx="4680520" cy="15234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1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1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2CB8A2C-58B6-D4D1-D0AD-494AE920F448}"/>
              </a:ext>
            </a:extLst>
          </p:cNvPr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D1DA1596-B721-A0AD-CA95-250DEFAA48E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05A987D2-B1FB-58B2-3A22-4E266AB52D8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5A5397C-1FB2-0107-A20D-8A0EFFD94F5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484568633"/>
      </p:ext>
    </p:extLst>
  </p:cSld>
  <p:clrMapOvr>
    <a:masterClrMapping/>
  </p:clrMapOvr>
</p:sld>
</file>

<file path=ppt/slides/slide1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FDCFE18-578D-4CEB-BBC2-67266D1AAEA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462860816"/>
      </p:ext>
    </p:extLst>
  </p:cSld>
  <p:clrMapOvr>
    <a:masterClrMapping/>
  </p:clrMapOvr>
</p:sld>
</file>

<file path=ppt/slides/slide1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041270"/>
            <a:ext cx="525658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0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5400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endParaRPr lang="fr-FR" sz="5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5497" y="737722"/>
            <a:ext cx="910850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7C9450E-3265-4E47-9C81-A99C5C5E6F6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938525074"/>
      </p:ext>
    </p:extLst>
  </p:cSld>
  <p:clrMapOvr>
    <a:masterClrMapping/>
  </p:clrMapOvr>
</p:sld>
</file>

<file path=ppt/slides/slide1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طأطأ السماء ونزل والضباب تحت رجليه. ركب على </a:t>
            </a:r>
            <a:r>
              <a:rPr lang="ar-EG" sz="3600" dirty="0" err="1">
                <a:solidFill>
                  <a:prstClr val="white"/>
                </a:solidFill>
              </a:rPr>
              <a:t>الشاروبيم</a:t>
            </a:r>
            <a:r>
              <a:rPr lang="ar-EG" sz="3600" dirty="0">
                <a:solidFill>
                  <a:prstClr val="white"/>
                </a:solidFill>
              </a:rPr>
              <a:t> وطار، طار على أجنحة الرياح.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81956"/>
            <a:ext cx="4824536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frek `tve af`i `epecyt ouoh ou`gnovoc afswpi qa nef`[alauj. Af`olf `ejen Ni,eroubim afhalai @ afhalai `ejen nitenh `nte ni;you.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978058"/>
            <a:ext cx="864096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Il a fait trembler les cieux </a:t>
            </a:r>
          </a:p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et a fait descendre les nuages sous ses pieds. </a:t>
            </a:r>
          </a:p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Il est monté au dessus des Chérubins </a:t>
            </a:r>
          </a:p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et a volé, il a volé sur les ailes du vent.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7C9FF2D7-4EEA-4653-9E4A-7F33EB60FCE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687414504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195486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Aksan`i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tekmah`cnou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mparouci`a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etoi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nho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rencwtem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ou`c;erter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cwoun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mmwten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an.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26749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عند ظهورك </a:t>
            </a:r>
            <a:r>
              <a:rPr lang="ar-EG" sz="4000" dirty="0" err="1">
                <a:solidFill>
                  <a:prstClr val="white"/>
                </a:solidFill>
              </a:rPr>
              <a:t>الثانى</a:t>
            </a:r>
            <a:r>
              <a:rPr lang="ar-EG" sz="4000" dirty="0">
                <a:solidFill>
                  <a:prstClr val="white"/>
                </a:solidFill>
              </a:rPr>
              <a:t>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المخوف لا نسمع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برعده</a:t>
            </a:r>
            <a:r>
              <a:rPr lang="ar-EG" sz="4000" dirty="0">
                <a:solidFill>
                  <a:prstClr val="white"/>
                </a:solidFill>
              </a:rPr>
              <a:t> </a:t>
            </a:r>
            <a:r>
              <a:rPr lang="ar-EG" sz="4000" dirty="0" err="1">
                <a:solidFill>
                  <a:prstClr val="white"/>
                </a:solidFill>
              </a:rPr>
              <a:t>اننى</a:t>
            </a:r>
            <a:r>
              <a:rPr lang="ar-EG" sz="4000" dirty="0">
                <a:solidFill>
                  <a:prstClr val="white"/>
                </a:solidFill>
              </a:rPr>
              <a:t>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لست أعرفكم.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23528" y="2988116"/>
            <a:ext cx="82089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Lors de Ton avènement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 second et redoutable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Fais que nous n’entendions pas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Moi Je ne vous connais pas;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A33C82D-08D4-6767-97DE-4069A4B9862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655B3C0-D8E2-5130-5F68-B598CEE5CE71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54110783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898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لتفرح السموات وتتهلل الأرض. لتفرح كل قبائل المؤمنين الأرثوذكسيين.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28818"/>
            <a:ext cx="4824536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800" dirty="0">
                <a:solidFill>
                  <a:prstClr val="white"/>
                </a:solidFill>
                <a:latin typeface="CS Avva Shenouda" pitchFamily="34" charset="0"/>
              </a:rPr>
              <a:t>¿ Marouounof `nje nivyou`i ouoh maref;elyl `nje `pkahi. Marourasi `nje nivuly tyrou `nte nipictoc `n`or;odoxoc.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859782"/>
            <a:ext cx="864096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Que les cieux se réjouissent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que la terre soit heureuse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que toutes les tribus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des croyants orthodoxes de réjouissent.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8A9BCC7D-615C-4DF8-BEB9-E4202DCAE4B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688686313"/>
      </p:ext>
    </p:extLst>
  </p:cSld>
  <p:clrMapOvr>
    <a:masterClrMapping/>
  </p:clrMapOvr>
</p:sld>
</file>

<file path=ppt/slides/slide1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0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لأن المسيح الإله الوحيد الجنس، صعد إلى السموات.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7"/>
            <a:ext cx="482453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(Je P=,=c Pimonogenyc</a:t>
            </a:r>
          </a:p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 `nNou]) </a:t>
            </a:r>
            <a:r>
              <a:rPr lang="pt-BR" sz="3600" baseline="10000" dirty="0">
                <a:solidFill>
                  <a:prstClr val="white"/>
                </a:solidFill>
                <a:latin typeface="CS Avva Shenouda" pitchFamily="34" charset="0"/>
              </a:rPr>
              <a:t>=b @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(afsenaf)</a:t>
            </a:r>
            <a:r>
              <a:rPr lang="pt-BR" sz="3600" baseline="10000" dirty="0">
                <a:solidFill>
                  <a:prstClr val="white"/>
                </a:solidFill>
                <a:latin typeface="CS Avva Shenouda" pitchFamily="34" charset="0"/>
              </a:rPr>
              <a:t> =g</a:t>
            </a:r>
          </a:p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`e`pswi `enivyou`i.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3165816"/>
            <a:ext cx="864096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(Car le Christ le Dieu Unique) </a:t>
            </a:r>
            <a:r>
              <a:rPr lang="fr-FR" sz="3200" b="1" baseline="10000" dirty="0">
                <a:solidFill>
                  <a:prstClr val="white"/>
                </a:solidFill>
                <a:latin typeface="Book Antiqua" pitchFamily="18" charset="0"/>
              </a:rPr>
              <a:t>2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(est monté) </a:t>
            </a:r>
            <a:r>
              <a:rPr lang="fr-FR" sz="3200" b="1" baseline="1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aux cieux.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F826AAA-B74B-44BC-8E98-BA1DA8C905C6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281743190"/>
      </p:ext>
    </p:extLst>
  </p:cSld>
  <p:clrMapOvr>
    <a:masterClrMapping/>
  </p:clrMapOvr>
</p:sld>
</file>

<file path=ppt/slides/slide1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5497" y="737722"/>
            <a:ext cx="910850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8F65AF34-FDCE-405F-8EE5-3D0AE012207E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2165403"/>
      </p:ext>
    </p:extLst>
  </p:cSld>
  <p:clrMapOvr>
    <a:masterClrMapping/>
  </p:clrMapOvr>
</p:sld>
</file>

<file path=ppt/slides/slide1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l’ascension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1664122"/>
              </p:ext>
            </p:extLst>
          </p:nvPr>
        </p:nvGraphicFramePr>
        <p:xfrm>
          <a:off x="95250" y="51952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"Allez de par le monde et baptisez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Mon Royaume est arrivé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Mon seul Nom remplit d’effroi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Satan chassé par une Croix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Gloire à Celui Qui a, la mort, vaincu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Ses disciples, Il apparut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portes et murs, Il traversait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Aux bien-aimés, donna Sa Paix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Au bord du lac de Tibériade,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Ses disciples, est apparu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Mangea poisson et miel aussi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"Soyez pasteurs de Mes brebis"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Prodiges et miracles, vous ferez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En langues aussi, vous parlerez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Ni les poisons, ni les serpents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Ne vous nuiront, petits enfants"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2FCEC9C-EEEC-4A79-9A00-C2409370CDF9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64700218"/>
      </p:ext>
    </p:extLst>
  </p:cSld>
  <p:clrMapOvr>
    <a:masterClrMapping/>
  </p:clrMapOvr>
</p:sld>
</file>

<file path=ppt/slides/slide1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86017515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À tous les Saints Apôtres, Il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Sagesse et force et autorité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l’Esprit Saint Consolateur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remplirait bientôt leurs cœurs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Quarante jours après S’être 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au Ciel, S’est élevé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leur promit le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Ses mains les a bénis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Jésus leur répondit : "Restez en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Père seul, c'est Lui qui 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jour et l'heure et le moment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Lui d'en dévoiler l'instant"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"Royaume d'Israël est-il venu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Viens-Tu le rétablir, Jésus ?"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Demandent les Apôtres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Emerveillés, mais très humains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6B17F9E-D4EB-473C-93B5-51780E24F6B8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182455893"/>
      </p:ext>
    </p:extLst>
  </p:cSld>
  <p:clrMapOvr>
    <a:masterClrMapping/>
  </p:clrMapOvr>
</p:sld>
</file>

<file path=ppt/slides/slide1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41791762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Il S'est assis glorieux, majestueux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droite du Père dans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Ses disciples aux yeux rivés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Fixaient le ciel, émerveillés</a:t>
                      </a: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Jésus, après leur avoir dit ceci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Sa main, Il les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alors fut élevé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disparut dans la nuée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Alors tous les disciples s'en allèrent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leur chambre haute tous prièrent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Avec Marie Mère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Saint Esprit tant attendu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Deux anges, ils virent alors, de blanc vêtus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"Galiléens, vous êtes émus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vous regardez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reviendra bien un jour"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54711E4-8752-4C89-B734-5C445F8C77B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26878296"/>
      </p:ext>
    </p:extLst>
  </p:cSld>
  <p:clrMapOvr>
    <a:masterClrMapping/>
  </p:clrMapOvr>
</p:sld>
</file>

<file path=ppt/slides/slide1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1877475"/>
              </p:ext>
            </p:extLst>
          </p:nvPr>
        </p:nvGraphicFramePr>
        <p:xfrm>
          <a:off x="131762" y="302716"/>
          <a:ext cx="9048750" cy="5023855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Le Fils a dit au Père : "Glorifie-moi"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gloire que J'eus auprès de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S'éleva, majestueux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gloire à Lui au plus haut des Cieux</a:t>
                      </a: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Il est monté aux Cieux, les rois puissants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L'ont adoré, Le glorifiaient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ennemis sont à Ses pieds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c'est David qui l'a chanté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Gloire à Celui Qui a vaincu la mort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gloire à Lui puissant et fort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sur la Croix nous racheta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Vainquit le mal, et S'éleva 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1EC4360-0954-4099-AFEC-39B9C4CCB7B4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617798684"/>
      </p:ext>
    </p:extLst>
  </p:cSld>
  <p:clrMapOvr>
    <a:masterClrMapping/>
  </p:clrMapOvr>
</p:sld>
</file>

<file path=ppt/slides/slide1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لعيد الصعود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لعيد الصعود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5497" y="737722"/>
            <a:ext cx="910850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914D5FE-EBD7-4705-871A-965F713473BA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771094233"/>
      </p:ext>
    </p:extLst>
  </p:cSld>
  <p:clrMapOvr>
    <a:masterClrMapping/>
  </p:clrMapOvr>
</p:sld>
</file>

<file path=ppt/slides/slide1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68355915"/>
              </p:ext>
            </p:extLst>
          </p:nvPr>
        </p:nvGraphicFramePr>
        <p:xfrm>
          <a:off x="179512" y="546378"/>
          <a:ext cx="8784976" cy="4131607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</a:t>
                      </a:r>
                      <a:r>
                        <a:rPr kumimoji="0" lang="ar-SA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والأكرام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لمن في اليوم الثالث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وظهر لتلاميذه بسلام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مرارًا من داخل الأبواب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وكلمهم بفصيح العبارات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أجل ملكوت السموات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وأعطاهم قوات وآيات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ومنحهم التعميد باسم الأب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واكل معهم سمكا مشويًا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وعسلا أبيض نقيا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قولا جليًا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ما قلته قبل الآلام والأتعاب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ذلك تمام الأربعين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يوم أن قام بيقين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وظهر لرسله الحواريين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وخاطبهم بأفصح خطاب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تمجيد لعيد الصعود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لعيد الصعود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DFD86E6-2C75-434B-9495-CEDE809EAF20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885016643"/>
      </p:ext>
    </p:extLst>
  </p:cSld>
  <p:clrMapOvr>
    <a:masterClrMapping/>
  </p:clrMapOvr>
</p:sld>
</file>

<file path=ppt/slides/slide1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1323095"/>
              </p:ext>
            </p:extLst>
          </p:nvPr>
        </p:nvGraphicFramePr>
        <p:xfrm>
          <a:off x="35496" y="195487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4489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وبارك عليهم وأعطاهم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سلاما وبالقوة ملأهم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وبفمه الطاهر وأوصاهم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ينتظروا ميعاد الآب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وسألوه بكل تبجيل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هل يرد الملك لبني اسرائيل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ليس لكم هذه الأقاويل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ذلك تحت سلطان الآب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916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فلما قال هذه الأقوال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بيديه باركهم وفي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صعد إلى السماء بجلال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وجلس عن يمين الآب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التلاميذ له ناظرين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فوجودا اثنين من الملائكة واقفين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فقالا لهم يا جليليين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يسوع رب الأرباب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لعيد الصعود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BE44E5E-014A-4C3A-A86E-5531CC1D4D4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410460761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195486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Alla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marener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pem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psa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ncwtem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`e]`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cmy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e;meh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nrasi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nekmetsana`h;yf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ecws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ecjw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26749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بل نكون مستحقين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لسماع صوتك الحنون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الممتلئ فرحا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يصرخ قائلا.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27584" y="2741895"/>
            <a:ext cx="756084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Mais que nous soyons tous dignes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D’écouter Ta douce voix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 s’écrie, pleine de joie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En clamant et en disant :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5DA010C-9E93-D8E6-E17A-5F599730E959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E79ACAD2-21E2-ACB3-EC74-1827B9BD3251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2480629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99873365"/>
              </p:ext>
            </p:extLst>
          </p:nvPr>
        </p:nvGraphicFramePr>
        <p:xfrm>
          <a:off x="-39865" y="195486"/>
          <a:ext cx="9004353" cy="4536504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يسوع صعد عنكم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السموات وهو يبارككم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 كما كان معكم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فتخضع له كل الأرباب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فرجع التلاميذ الأطهار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لبيت المقدس باستبشار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العلية في انتظار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حلول الروح من عند الآب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وعدهم أن يأتيهم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الروح المعزي ويوافيهم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عند الآب ويهديهم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يصنعون ما يذهل الألباب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صعد الرب وأنار الكون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وأعطي تلاميذه أربون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ينتظروا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باراكليطون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هو روح الله الآب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لعيد الصعود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038072F-4033-4D66-AA67-7BB0A9D48A45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629798756"/>
      </p:ext>
    </p:extLst>
  </p:cSld>
  <p:clrMapOvr>
    <a:masterClrMapping/>
  </p:clrMapOvr>
</p:sld>
</file>

<file path=ppt/slides/slide1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47773724"/>
              </p:ext>
            </p:extLst>
          </p:nvPr>
        </p:nvGraphicFramePr>
        <p:xfrm>
          <a:off x="-36512" y="87474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صعد بجلاله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خضعت الرؤساء لتبجليه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وداود اوضح في ترتيله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جلوسه عن يمين الآب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قال الرب لربي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أجلس عن يميني انت ابني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الابن للأب مجدني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بالمجد الذي لي عندك يا آب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ارتقي الرب يسوع فوق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ومنح النعم لآدم المخلوق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صعد الإله بصوت البوق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وجلس عن يمين الأب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والأكرام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بسلطانه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بين الأموات بسلام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أكمل وعده بحساب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لعيد الصعود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0B4BC0E5-45B9-4D2A-ACA1-534FE9E14B87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02356014"/>
      </p:ext>
    </p:extLst>
  </p:cSld>
  <p:clrMapOvr>
    <a:masterClrMapping/>
  </p:clrMapOvr>
</p:sld>
</file>

<file path=ppt/slides/slide1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5499" y="737722"/>
            <a:ext cx="907300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600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5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815666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6533861-5C2A-4738-9E71-B80909A40BED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673744832"/>
      </p:ext>
    </p:extLst>
  </p:cSld>
  <p:clrMapOvr>
    <a:masterClrMapping/>
  </p:clrMapOvr>
</p:sld>
</file>

<file path=ppt/slides/slide1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DC57001-35CF-422F-B258-4BAE7E0F35A3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206423094"/>
      </p:ext>
    </p:extLst>
  </p:cSld>
  <p:clrMapOvr>
    <a:masterClrMapping/>
  </p:clrMapOvr>
</p:sld>
</file>

<file path=ppt/slides/slide1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7422"/>
            <a:ext cx="3873462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3200" dirty="0">
                <a:solidFill>
                  <a:prstClr val="white"/>
                </a:solidFill>
              </a:rPr>
              <a:t>نصرخ قائلين : يا ربنا يسوع المسيح</a:t>
            </a:r>
            <a:r>
              <a:rPr lang="fr-FR" sz="3200" i="1" dirty="0">
                <a:solidFill>
                  <a:prstClr val="white"/>
                </a:solidFill>
              </a:rPr>
              <a:t> </a:t>
            </a:r>
            <a:r>
              <a:rPr lang="ar-EG" sz="3200" i="1" dirty="0">
                <a:solidFill>
                  <a:prstClr val="white"/>
                </a:solidFill>
                <a:latin typeface="CS Avva Shenouda" pitchFamily="34" charset="0"/>
              </a:rPr>
              <a:t>الذي قام من الأموات، وصعد إلى السموات، وجلس عن يمين أبيه.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rtl="1"/>
            <a:r>
              <a:rPr lang="ar-EG" sz="3200" dirty="0">
                <a:solidFill>
                  <a:prstClr val="white"/>
                </a:solidFill>
              </a:rPr>
              <a:t>خلصنا وارحمنا.</a:t>
            </a:r>
            <a:endParaRPr lang="fr-FR" sz="32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82453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24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Vyetaftwnf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endParaRPr lang="fr-FR" sz="2400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afhemci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caou`inam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mPefiwt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  <a:p>
            <a:pPr algn="just"/>
            <a:r>
              <a:rPr lang="fi-FI" sz="24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2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23528" y="3378354"/>
            <a:ext cx="856895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0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</a:t>
            </a:r>
          </a:p>
          <a:p>
            <a:pPr algn="ctr"/>
            <a:r>
              <a:rPr lang="fr-FR" sz="2000" b="1" i="1" dirty="0">
                <a:solidFill>
                  <a:prstClr val="white"/>
                </a:solidFill>
                <a:latin typeface="Book Antiqua" pitchFamily="18" charset="0"/>
              </a:rPr>
              <a:t>Celui Qui est ressuscité d’entre les morts, </a:t>
            </a:r>
          </a:p>
          <a:p>
            <a:pPr algn="ctr"/>
            <a:r>
              <a:rPr lang="fr-FR" sz="2000" b="1" i="1" dirty="0">
                <a:solidFill>
                  <a:prstClr val="white"/>
                </a:solidFill>
                <a:latin typeface="Book Antiqua" pitchFamily="18" charset="0"/>
              </a:rPr>
              <a:t>Est monté aux cieux et S'est assis à la droite de Son Père</a:t>
            </a:r>
          </a:p>
          <a:p>
            <a:pPr algn="ctr"/>
            <a:r>
              <a:rPr lang="fr-FR" sz="20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B6EBBA4C-AC0D-4856-8453-3F2E335A2392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248EB9A7-112C-CF46-41A3-B4025536E1FA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066207"/>
      </p:ext>
    </p:extLst>
  </p:cSld>
  <p:clrMapOvr>
    <a:masterClrMapping/>
  </p:clrMapOvr>
</p:sld>
</file>

<file path=ppt/slides/slide1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4005C893-0B56-488B-ACBF-70D52D816391}"/>
              </a:ext>
            </a:extLst>
          </p:cNvPr>
          <p:cNvSpPr txBox="1"/>
          <p:nvPr/>
        </p:nvSpPr>
        <p:spPr>
          <a:xfrm>
            <a:off x="35498" y="4565176"/>
            <a:ext cx="2376262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90D8A29-A819-D6ED-4FE4-C5A237FE1254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5030376"/>
      </p:ext>
    </p:extLst>
  </p:cSld>
  <p:clrMapOvr>
    <a:masterClrMapping/>
  </p:clrMapOvr>
</p:sld>
</file>

<file path=ppt/slides/slide1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911D-E1FA-6CDE-7F9D-A19FC889D7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820A504-C251-CCE1-7B04-A9CDC71398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804CADC-1D24-158A-F978-8DB030188A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6BE89F3-C0AE-CB51-7AB5-22746AF1CA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9504678"/>
      </p:ext>
    </p:extLst>
  </p:cSld>
  <p:clrMapOvr>
    <a:masterClrMapping/>
  </p:clrMapOvr>
</p:sld>
</file>

<file path=ppt/slides/slide1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Menu Période P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entecôte et Jeûne des Apôtres</a:t>
            </a:r>
            <a:endParaRPr lang="fr-FR" sz="16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179513" y="33468"/>
            <a:ext cx="8810344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000" dirty="0">
                <a:solidFill>
                  <a:prstClr val="white"/>
                </a:solidFill>
                <a:latin typeface="Book Antiqua" pitchFamily="18" charset="0"/>
              </a:rPr>
              <a:t>Menu Période de la Pentecôte et Jeûne des Apôtres</a:t>
            </a:r>
            <a:endParaRPr lang="fr-FR" sz="4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2843808" y="2499742"/>
            <a:ext cx="309634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000" dirty="0">
                <a:solidFill>
                  <a:prstClr val="white"/>
                </a:solidFill>
                <a:latin typeface="CS Avva Shenouda" pitchFamily="34" charset="0"/>
              </a:rPr>
              <a:t>cwmen</a:t>
            </a:r>
            <a:endParaRPr lang="fr-FR" sz="2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273920" y="3100195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</a:p>
        </p:txBody>
      </p:sp>
      <p:sp>
        <p:nvSpPr>
          <p:cNvPr id="12" name="Rectangle 11">
            <a:hlinkClick r:id="rId5" action="ppaction://hlinksldjump"/>
          </p:cNvPr>
          <p:cNvSpPr/>
          <p:nvPr/>
        </p:nvSpPr>
        <p:spPr>
          <a:xfrm>
            <a:off x="4738416" y="3100195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2000" b="1" dirty="0">
                <a:solidFill>
                  <a:prstClr val="white"/>
                </a:solidFill>
                <a:latin typeface="Book Antiqua" pitchFamily="18" charset="0"/>
              </a:rPr>
              <a:t>تمجيد يُقال في صوم الرسل الأطهار</a:t>
            </a:r>
          </a:p>
        </p:txBody>
      </p:sp>
      <p:sp>
        <p:nvSpPr>
          <p:cNvPr id="13" name="Rectangle 12">
            <a:hlinkClick r:id="rId6" action="ppaction://hlinksldjump"/>
          </p:cNvPr>
          <p:cNvSpPr/>
          <p:nvPr/>
        </p:nvSpPr>
        <p:spPr>
          <a:xfrm>
            <a:off x="273919" y="1635646"/>
            <a:ext cx="4154065" cy="58477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 </a:t>
            </a:r>
          </a:p>
          <a:p>
            <a:pPr algn="ctr"/>
            <a:r>
              <a:rPr lang="fr-FR" sz="1200" dirty="0">
                <a:solidFill>
                  <a:prstClr val="white"/>
                </a:solidFill>
                <a:latin typeface="Book Antiqua" panose="02040602050305030304" pitchFamily="18" charset="0"/>
              </a:rPr>
              <a:t>(Jour de la Pentecôte uniquement)</a:t>
            </a:r>
          </a:p>
        </p:txBody>
      </p:sp>
      <p:sp>
        <p:nvSpPr>
          <p:cNvPr id="14" name="Rectangle 13">
            <a:hlinkClick r:id="rId7" action="ppaction://hlinksldjump"/>
          </p:cNvPr>
          <p:cNvSpPr/>
          <p:nvPr/>
        </p:nvSpPr>
        <p:spPr>
          <a:xfrm>
            <a:off x="5292080" y="4083918"/>
            <a:ext cx="3096344" cy="58477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0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0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  <a:p>
            <a:pPr algn="ctr"/>
            <a:r>
              <a:rPr lang="fr-FR" sz="1200" dirty="0">
                <a:solidFill>
                  <a:prstClr val="white"/>
                </a:solidFill>
                <a:latin typeface="Book Antiqua" panose="02040602050305030304" pitchFamily="18" charset="0"/>
              </a:rPr>
              <a:t>(Durant le jeûne des Apôtres)</a:t>
            </a:r>
            <a:endParaRPr lang="fr-FR" sz="1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5" name="Rectangle 14">
            <a:hlinkClick r:id="rId8" action="ppaction://hlinksldjump"/>
          </p:cNvPr>
          <p:cNvSpPr/>
          <p:nvPr/>
        </p:nvSpPr>
        <p:spPr>
          <a:xfrm>
            <a:off x="4727626" y="1635646"/>
            <a:ext cx="4154065" cy="58477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  <a:p>
            <a:pPr algn="ctr"/>
            <a:r>
              <a:rPr lang="fr-FR" sz="1200" dirty="0">
                <a:solidFill>
                  <a:prstClr val="white"/>
                </a:solidFill>
                <a:latin typeface="Book Antiqua" panose="02040602050305030304" pitchFamily="18" charset="0"/>
              </a:rPr>
              <a:t>(Durant le jeûne des Apôtres)</a:t>
            </a:r>
          </a:p>
        </p:txBody>
      </p:sp>
      <p:sp>
        <p:nvSpPr>
          <p:cNvPr id="16" name="Rectangle 15">
            <a:hlinkClick r:id="rId9" action="ppaction://hlinksldjump"/>
            <a:extLst>
              <a:ext uri="{FF2B5EF4-FFF2-40B4-BE49-F238E27FC236}">
                <a16:creationId xmlns:a16="http://schemas.microsoft.com/office/drawing/2014/main" id="{C320F26C-323D-4C86-8D5F-8D6A31BA90A4}"/>
              </a:ext>
            </a:extLst>
          </p:cNvPr>
          <p:cNvSpPr/>
          <p:nvPr/>
        </p:nvSpPr>
        <p:spPr>
          <a:xfrm>
            <a:off x="827584" y="4083918"/>
            <a:ext cx="3096344" cy="58477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0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0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  <a:p>
            <a:pPr algn="ctr"/>
            <a:r>
              <a:rPr lang="fr-FR" sz="1200" dirty="0">
                <a:solidFill>
                  <a:prstClr val="white"/>
                </a:solidFill>
                <a:latin typeface="Book Antiqua" panose="02040602050305030304" pitchFamily="18" charset="0"/>
              </a:rPr>
              <a:t>(Jour de la Pentecôte uniquement)</a:t>
            </a:r>
            <a:endParaRPr lang="fr-FR" sz="1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37716"/>
      </p:ext>
    </p:extLst>
  </p:cSld>
  <p:clrMapOvr>
    <a:masterClrMapping/>
  </p:clrMapOvr>
</p:sld>
</file>

<file path=ppt/slides/slide1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371296" y="2513694"/>
            <a:ext cx="8233153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  <a:p>
            <a:pPr algn="ctr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(Jour de la Fête de la Pentecôte uniquement)</a:t>
            </a:r>
            <a:endParaRPr lang="fr-FR" sz="44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465516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884199125"/>
      </p:ext>
    </p:extLst>
  </p:cSld>
  <p:clrMapOvr>
    <a:masterClrMapping/>
  </p:clrMapOvr>
</p:sld>
</file>

<file path=ppt/slides/slide1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55066993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195486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Je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amwini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haroi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nyet`cmarwout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Paiwt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ari`klyronomin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mpiwnq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e;myn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sa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eneh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26749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تعالوا الىّ.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يا مباركى أبى.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رثوا الحياة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الدائمة. الى الابد.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27584" y="2715766"/>
            <a:ext cx="756084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Accourez, venez à Moi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Vous qui êtes bénis du Père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Héritez de cette vie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 dure éternellement.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7BC155A-AE3E-646B-C626-370FC2250DF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9E23F60A-276A-4D9E-1922-617CB328F8C1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918225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904090332"/>
      </p:ext>
    </p:extLst>
  </p:cSld>
  <p:clrMapOvr>
    <a:masterClrMapping/>
  </p:clrMapOvr>
</p:sld>
</file>

<file path=ppt/slides/slide1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662464641"/>
      </p:ext>
    </p:extLst>
  </p:cSld>
  <p:clrMapOvr>
    <a:masterClrMapping/>
  </p:clrMapOvr>
</p:sld>
</file>

<file path=ppt/slides/slide1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447161406"/>
      </p:ext>
    </p:extLst>
  </p:cSld>
  <p:clrMapOvr>
    <a:masterClrMapping/>
  </p:clrMapOvr>
</p:sld>
</file>

<file path=ppt/slides/slide1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448912745"/>
      </p:ext>
    </p:extLst>
  </p:cSld>
  <p:clrMapOvr>
    <a:masterClrMapping/>
  </p:clrMapOvr>
</p:sld>
</file>

<file path=ppt/slides/slide1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880120353"/>
      </p:ext>
    </p:extLst>
  </p:cSld>
  <p:clrMapOvr>
    <a:masterClrMapping/>
  </p:clrMapOvr>
</p:sld>
</file>

<file path=ppt/slides/slide1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953056551"/>
      </p:ext>
    </p:extLst>
  </p:cSld>
  <p:clrMapOvr>
    <a:masterClrMapping/>
  </p:clrMapOvr>
</p:sld>
</file>

<file path=ppt/slides/slide1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493751526"/>
      </p:ext>
    </p:extLst>
  </p:cSld>
  <p:clrMapOvr>
    <a:masterClrMapping/>
  </p:clrMapOvr>
</p:sld>
</file>

<file path=ppt/slides/slide1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305891200"/>
      </p:ext>
    </p:extLst>
  </p:cSld>
  <p:clrMapOvr>
    <a:masterClrMapping/>
  </p:clrMapOvr>
</p:sld>
</file>

<file path=ppt/slides/slide1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53324685"/>
      </p:ext>
    </p:extLst>
  </p:cSld>
  <p:clrMapOvr>
    <a:masterClrMapping/>
  </p:clrMapOvr>
</p:sld>
</file>

<file path=ppt/slides/slide1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159506344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267494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Cena`i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nimarturoc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eufai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noubacanoc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cena`i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nidikeoc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eufai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noupolyti`a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195486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يأتي الشهداء.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حاملين عذاباتهم.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ويأتي الصديقون.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حاملين فضائلهم.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27584" y="2715766"/>
            <a:ext cx="756084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viendront tous les martyrs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Eux qui portent leurs souffrances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viendront aussi les justes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Eux qui portent leurs vertus.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1EDC8F8-9C3D-735D-B017-25DD1D85876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E60A0802-70B6-6D16-6FF8-8EA666B5382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455439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69654605"/>
      </p:ext>
    </p:extLst>
  </p:cSld>
  <p:clrMapOvr>
    <a:masterClrMapping/>
  </p:clrMapOvr>
</p:sld>
</file>

<file path=ppt/slides/slide1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626744269"/>
      </p:ext>
    </p:extLst>
  </p:cSld>
  <p:clrMapOvr>
    <a:masterClrMapping/>
  </p:clrMapOvr>
</p:sld>
</file>

<file path=ppt/slides/slide1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11965304"/>
      </p:ext>
    </p:extLst>
  </p:cSld>
  <p:clrMapOvr>
    <a:masterClrMapping/>
  </p:clrMapOvr>
</p:sld>
</file>

<file path=ppt/slides/slide1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69835133"/>
      </p:ext>
    </p:extLst>
  </p:cSld>
  <p:clrMapOvr>
    <a:masterClrMapping/>
  </p:clrMapOvr>
</p:sld>
</file>

<file path=ppt/slides/slide1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15305768"/>
      </p:ext>
    </p:extLst>
  </p:cSld>
  <p:clrMapOvr>
    <a:masterClrMapping/>
  </p:clrMapOvr>
</p:sld>
</file>

<file path=ppt/slides/slide1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664403812"/>
      </p:ext>
    </p:extLst>
  </p:cSld>
  <p:clrMapOvr>
    <a:masterClrMapping/>
  </p:clrMapOvr>
</p:sld>
</file>

<file path=ppt/slides/slide1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971234911"/>
      </p:ext>
    </p:extLst>
  </p:cSld>
  <p:clrMapOvr>
    <a:masterClrMapping/>
  </p:clrMapOvr>
</p:sld>
</file>

<file path=ppt/slides/slide1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351050220"/>
      </p:ext>
    </p:extLst>
  </p:cSld>
  <p:clrMapOvr>
    <a:masterClrMapping/>
  </p:clrMapOvr>
</p:sld>
</file>

<file path=ppt/slides/slide1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1309630"/>
      </p:ext>
    </p:extLst>
  </p:cSld>
  <p:clrMapOvr>
    <a:masterClrMapping/>
  </p:clrMapOvr>
</p:sld>
</file>

<file path=ppt/slides/slide1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448853890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195486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Fna`i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`m`V}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pef`wou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nem va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Pefiwt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fna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mpiouai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piouai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kata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nef`hbyou`i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etafaitou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195486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يأتي ابن الله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في مجده ومجد أبيه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ويجازى كل واحد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كأعماله التى عملها.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27584" y="3060124"/>
            <a:ext cx="756084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Fils de Dieu vient dans Sa gloire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dans la gloire de Son Père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Il rendra à chacun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À chacun selon ses œuvres.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31B4E66-5ABD-7A5D-85D3-279BA7B8F0C9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75E1DBC-53D5-BA5F-C260-5AB37B48BEC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056224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030692213"/>
      </p:ext>
    </p:extLst>
  </p:cSld>
  <p:clrMapOvr>
    <a:masterClrMapping/>
  </p:clrMapOvr>
</p:sld>
</file>

<file path=ppt/slides/slide1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966175999"/>
      </p:ext>
    </p:extLst>
  </p:cSld>
  <p:clrMapOvr>
    <a:masterClrMapping/>
  </p:clrMapOvr>
</p:sld>
</file>

<file path=ppt/slides/slide1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445087040"/>
      </p:ext>
    </p:extLst>
  </p:cSld>
  <p:clrMapOvr>
    <a:masterClrMapping/>
  </p:clrMapOvr>
</p:sld>
</file>

<file path=ppt/slides/slide1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51637897"/>
      </p:ext>
    </p:extLst>
  </p:cSld>
  <p:clrMapOvr>
    <a:masterClrMapping/>
  </p:clrMapOvr>
</p:sld>
</file>

<file path=ppt/slides/slide1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710709309"/>
      </p:ext>
    </p:extLst>
  </p:cSld>
  <p:clrMapOvr>
    <a:masterClrMapping/>
  </p:clrMapOvr>
</p:sld>
</file>

<file path=ppt/slides/slide1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11349777"/>
      </p:ext>
    </p:extLst>
  </p:cSld>
  <p:clrMapOvr>
    <a:masterClrMapping/>
  </p:clrMapOvr>
</p:sld>
</file>

<file path=ppt/slides/slide1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01400139"/>
      </p:ext>
    </p:extLst>
  </p:cSld>
  <p:clrMapOvr>
    <a:masterClrMapping/>
  </p:clrMapOvr>
</p:sld>
</file>

<file path=ppt/slides/slide1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المسيح قام ثم صعد، وارسل لنا </a:t>
            </a:r>
            <a:r>
              <a:rPr lang="ar-EG" sz="4400" dirty="0" err="1">
                <a:solidFill>
                  <a:prstClr val="white"/>
                </a:solidFill>
              </a:rPr>
              <a:t>البارقليط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2969389"/>
            <a:ext cx="80648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902973826"/>
      </p:ext>
    </p:extLst>
  </p:cSld>
  <p:clrMapOvr>
    <a:masterClrMapping/>
  </p:clrMapOvr>
</p:sld>
</file>

<file path=ppt/slides/slide1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702394863"/>
      </p:ext>
    </p:extLst>
  </p:cSld>
  <p:clrMapOvr>
    <a:masterClrMapping/>
  </p:clrMapOvr>
</p:sld>
</file>

<file path=ppt/slides/slide1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371296" y="2311301"/>
            <a:ext cx="823315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(Durant le Jeûne des Apôtres uniquement)</a:t>
            </a:r>
            <a:endParaRPr lang="fr-FR" sz="40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465516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53015564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580112" y="255444"/>
            <a:ext cx="3441414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الرب الآب المتكلم بالحق </a:t>
            </a:r>
            <a:r>
              <a:rPr lang="ar-EG" sz="4000" dirty="0" err="1">
                <a:solidFill>
                  <a:prstClr val="white"/>
                </a:solidFill>
              </a:rPr>
              <a:t>السمائي</a:t>
            </a:r>
            <a:r>
              <a:rPr lang="ar-EG" sz="4000" dirty="0">
                <a:solidFill>
                  <a:prstClr val="white"/>
                </a:solidFill>
              </a:rPr>
              <a:t> الذي شابهنا في اتضاعنا والروح القدس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Kurioc ictin @ `o Patyr laleucin @ ;epen;ebi`o @ matouc `n`epouranion @ tou `Pneuma tou `agiou.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809989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Seigneur, le Père qui parle avec vérité céleste qui nous a ressemblé dans notre humilité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6BAB370-0F32-E33C-8E6E-4376218B7AA9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1600" dirty="0">
                <a:solidFill>
                  <a:prstClr val="white"/>
                </a:solidFill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D81ED379-E4ED-6961-355F-836BF8E7D308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78797657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267494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Pilogoc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Pimonogenyc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ek`e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nan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ntekhiryny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;ai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e;meh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nrasi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26749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أيها المسيح كلمة الآب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الإله الوحيد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أعطنا سلامك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المملوء فرحًا.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27584" y="2787774"/>
            <a:ext cx="756084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Christ, ô Toi Verbe du Père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Toi qui es l’unique Dieu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Viens accorde-nous Ta paix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Ta paix si pleine de joie.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7A58727-1CF7-B688-77BB-7F0B7E232E3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E6A56DC-BFD4-9D6B-367E-20012F544BF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0213680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=l.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117444673"/>
      </p:ext>
    </p:extLst>
  </p:cSld>
  <p:clrMapOvr>
    <a:masterClrMapping/>
  </p:clrMapOvr>
</p:sld>
</file>

<file path=ppt/slides/slide1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221120765"/>
      </p:ext>
    </p:extLst>
  </p:cSld>
  <p:clrMapOvr>
    <a:masterClrMapping/>
  </p:clrMapOvr>
</p:sld>
</file>

<file path=ppt/slides/slide1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58824856"/>
      </p:ext>
    </p:extLst>
  </p:cSld>
  <p:clrMapOvr>
    <a:masterClrMapping/>
  </p:clrMapOvr>
</p:sld>
</file>

<file path=ppt/slides/slide1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255632241"/>
      </p:ext>
    </p:extLst>
  </p:cSld>
  <p:clrMapOvr>
    <a:masterClrMapping/>
  </p:clrMapOvr>
</p:sld>
</file>

<file path=ppt/slides/slide1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40891005"/>
      </p:ext>
    </p:extLst>
  </p:cSld>
  <p:clrMapOvr>
    <a:masterClrMapping/>
  </p:clrMapOvr>
</p:sld>
</file>

<file path=ppt/slides/slide1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721602381"/>
      </p:ext>
    </p:extLst>
  </p:cSld>
  <p:clrMapOvr>
    <a:masterClrMapping/>
  </p:clrMapOvr>
</p:sld>
</file>

<file path=ppt/slides/slide1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466413879"/>
      </p:ext>
    </p:extLst>
  </p:cSld>
  <p:clrMapOvr>
    <a:masterClrMapping/>
  </p:clrMapOvr>
</p:sld>
</file>

<file path=ppt/slides/slide1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863328888"/>
      </p:ext>
    </p:extLst>
  </p:cSld>
  <p:clrMapOvr>
    <a:masterClrMapping/>
  </p:clrMapOvr>
</p:sld>
</file>

<file path=ppt/slides/slide1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123907169"/>
      </p:ext>
    </p:extLst>
  </p:cSld>
  <p:clrMapOvr>
    <a:masterClrMapping/>
  </p:clrMapOvr>
</p:sld>
</file>

<file path=ppt/slides/slide1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3033285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107504" y="267494"/>
            <a:ext cx="496855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Kata`vry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etaktyic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nnek`agioc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apoctoloc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ek`ejoc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mpoury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@ je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tahiryny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]]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nwten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26749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كما أعطيته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لرسلك القديسين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قل لنا مثلهم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أني أعطيكم سلامى.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27584" y="2715766"/>
            <a:ext cx="756084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Comme Tu l’avais donnée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À Tes purs et saints apôtres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Dis-nous comme à eux aussi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 paix, Moi je vous la donne.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7FFB144-29A5-AF91-994B-E1C8C616B8C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7F8D3B6-9BE4-8E0C-71CB-A9EDA109EB4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880063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760518602"/>
      </p:ext>
    </p:extLst>
  </p:cSld>
  <p:clrMapOvr>
    <a:masterClrMapping/>
  </p:clrMapOvr>
</p:sld>
</file>

<file path=ppt/slides/slide1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12531107"/>
      </p:ext>
    </p:extLst>
  </p:cSld>
  <p:clrMapOvr>
    <a:masterClrMapping/>
  </p:clrMapOvr>
</p:sld>
</file>

<file path=ppt/slides/slide1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927774298"/>
      </p:ext>
    </p:extLst>
  </p:cSld>
  <p:clrMapOvr>
    <a:masterClrMapping/>
  </p:clrMapOvr>
</p:sld>
</file>

<file path=ppt/slides/slide1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90150234"/>
      </p:ext>
    </p:extLst>
  </p:cSld>
  <p:clrMapOvr>
    <a:masterClrMapping/>
  </p:clrMapOvr>
</p:sld>
</file>

<file path=ppt/slides/slide1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050522145"/>
      </p:ext>
    </p:extLst>
  </p:cSld>
  <p:clrMapOvr>
    <a:masterClrMapping/>
  </p:clrMapOvr>
</p:sld>
</file>

<file path=ppt/slides/slide1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656532"/>
            <a:ext cx="525658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0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cwmen 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5497" y="737722"/>
            <a:ext cx="9108504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000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4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797157755"/>
      </p:ext>
    </p:extLst>
  </p:cSld>
  <p:clrMapOvr>
    <a:masterClrMapping/>
  </p:clrMapOvr>
</p:sld>
</file>

<file path=ppt/slides/slide1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90067052"/>
              </p:ext>
            </p:extLst>
          </p:nvPr>
        </p:nvGraphicFramePr>
        <p:xfrm>
          <a:off x="-39865" y="195486"/>
          <a:ext cx="9004353" cy="4518141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60240">
                <a:tc>
                  <a:txBody>
                    <a:bodyPr/>
                    <a:lstStyle/>
                    <a:p>
                      <a:pPr algn="just"/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15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2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Acwmen tw Kuri`w @ endoxwc gar dedoxac;e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algn="just"/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2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Marenhwc `e`P¡ @ je qen ou`wou gar af[i`wou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kern="0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1600" kern="0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8625068"/>
      </p:ext>
    </p:extLst>
  </p:cSld>
  <p:clrMapOvr>
    <a:masterClrMapping/>
  </p:clrMapOvr>
</p:sld>
</file>

<file path=ppt/slides/slide1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99969321"/>
              </p:ext>
            </p:extLst>
          </p:nvPr>
        </p:nvGraphicFramePr>
        <p:xfrm>
          <a:off x="-39865" y="195486"/>
          <a:ext cx="9004353" cy="4464135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234">
                <a:tc>
                  <a:txBody>
                    <a:bodyPr/>
                    <a:lstStyle/>
                    <a:p>
                      <a:pPr algn="just"/>
                      <a:endParaRPr lang="fr-FR" sz="8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1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12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4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Louons Dieu notre Seigneur,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Car de Gloire, Il S'est glorifié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algn="just"/>
                      <a:endParaRPr lang="fr-FR" sz="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آمين، </a:t>
                      </a:r>
                      <a:r>
                        <a:rPr lang="ar-EG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الليلويا</a:t>
                      </a:r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7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100" dirty="0">
                          <a:solidFill>
                            <a:prstClr val="white"/>
                          </a:solidFill>
                        </a:rPr>
                        <a:t>فلنسبح الرب </a:t>
                      </a:r>
                      <a:endParaRPr lang="fr-FR" sz="41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4100" dirty="0">
                          <a:solidFill>
                            <a:prstClr val="white"/>
                          </a:solidFill>
                        </a:rPr>
                        <a:t>لأنه بالمجد تمجد</a:t>
                      </a:r>
                      <a:endParaRPr lang="pt-BR" sz="4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kern="0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1600" kern="0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0853632"/>
      </p:ext>
    </p:extLst>
  </p:cSld>
  <p:clrMapOvr>
    <a:masterClrMapping/>
  </p:clrMapOvr>
</p:sld>
</file>

<file path=ppt/slides/slide1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3626769"/>
              </p:ext>
            </p:extLst>
          </p:nvPr>
        </p:nvGraphicFramePr>
        <p:xfrm>
          <a:off x="-39865" y="195486"/>
          <a:ext cx="9004353" cy="4518141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60240">
                <a:tc>
                  <a:txBody>
                    <a:bodyPr/>
                    <a:lstStyle/>
                    <a:p>
                      <a:pPr algn="just"/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15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2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Touc du`o `kticac ic `ena @ ton ouranoun ke tyn gyn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algn="just"/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2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Pentafer pi`cnau `nouai @ `ete vai pe `tve nem `pkahi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kern="0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1600" kern="0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2743644"/>
      </p:ext>
    </p:extLst>
  </p:cSld>
  <p:clrMapOvr>
    <a:masterClrMapping/>
  </p:clrMapOvr>
</p:sld>
</file>

<file path=ppt/slides/slide1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87510012"/>
              </p:ext>
            </p:extLst>
          </p:nvPr>
        </p:nvGraphicFramePr>
        <p:xfrm>
          <a:off x="-39865" y="195486"/>
          <a:ext cx="9004353" cy="4464135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234">
                <a:tc>
                  <a:txBody>
                    <a:bodyPr/>
                    <a:lstStyle/>
                    <a:p>
                      <a:pPr algn="just"/>
                      <a:endParaRPr lang="fr-FR" sz="8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1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2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4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a unifié les deux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Ceux du Ciel et ceux de la terre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algn="just"/>
                      <a:endParaRPr lang="fr-FR" sz="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آمين، </a:t>
                      </a:r>
                      <a:r>
                        <a:rPr lang="ar-EG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الليلويا</a:t>
                      </a:r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36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3600" dirty="0">
                          <a:solidFill>
                            <a:prstClr val="white"/>
                          </a:solidFill>
                        </a:rPr>
                        <a:t>جعل الإثنين واحداً </a:t>
                      </a:r>
                      <a:endParaRPr lang="fr-FR" sz="36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3600" dirty="0">
                          <a:solidFill>
                            <a:prstClr val="white"/>
                          </a:solidFill>
                        </a:rPr>
                        <a:t>أي السماء والأرض</a:t>
                      </a:r>
                      <a:endParaRPr lang="pt-BR" sz="36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kern="0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1600" kern="0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9366482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195486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Tahiryny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anok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yetai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itc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hiten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Paiwt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anok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],w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nemwten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icjen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nem sa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eneh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26749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سلامي أنا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الذي أخذته من أبى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أنا أتركه معكم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من الان وإلى الابد.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27584" y="2715766"/>
            <a:ext cx="756084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 paix, celle que J’ai prise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J’ai prise de Mon Père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Je la laisse parmi vous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à jamais.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300EC32-3209-971F-290F-643DA3CD7589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F6480277-197F-EBA8-0802-E34DF4F8DD49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6136935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14960484"/>
              </p:ext>
            </p:extLst>
          </p:nvPr>
        </p:nvGraphicFramePr>
        <p:xfrm>
          <a:off x="-39865" y="195486"/>
          <a:ext cx="9004353" cy="4518141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60240">
                <a:tc>
                  <a:txBody>
                    <a:bodyPr/>
                    <a:lstStyle/>
                    <a:p>
                      <a:pPr algn="just"/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15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2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Deute pantec `ila`i @ `prockuny cwmen Iycou `&lt;rictw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algn="just"/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2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Amwini nilaoc tyrou @ `ntenouwst `nI=y=c P=,=c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kern="0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1600" kern="0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162773"/>
      </p:ext>
    </p:extLst>
  </p:cSld>
  <p:clrMapOvr>
    <a:masterClrMapping/>
  </p:clrMapOvr>
</p:sld>
</file>

<file path=ppt/slides/slide1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19488914"/>
              </p:ext>
            </p:extLst>
          </p:nvPr>
        </p:nvGraphicFramePr>
        <p:xfrm>
          <a:off x="-39865" y="195486"/>
          <a:ext cx="9004353" cy="4464135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234">
                <a:tc>
                  <a:txBody>
                    <a:bodyPr/>
                    <a:lstStyle/>
                    <a:p>
                      <a:pPr algn="just"/>
                      <a:endParaRPr lang="fr-FR" sz="8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1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2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4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Venez, ô tous les peuples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Pour adorer Jésus-Christ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algn="just"/>
                      <a:endParaRPr lang="fr-FR" sz="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آمين، </a:t>
                      </a:r>
                      <a:r>
                        <a:rPr lang="ar-EG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الليلويا</a:t>
                      </a:r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15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3600" dirty="0">
                          <a:solidFill>
                            <a:prstClr val="white"/>
                          </a:solidFill>
                        </a:rPr>
                        <a:t>تعالوا يا جميع الشعوب</a:t>
                      </a:r>
                      <a:r>
                        <a:rPr lang="fr-FR" sz="3600" dirty="0">
                          <a:solidFill>
                            <a:prstClr val="white"/>
                          </a:solidFill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600" dirty="0">
                          <a:solidFill>
                            <a:prstClr val="white"/>
                          </a:solidFill>
                        </a:rPr>
                        <a:t>لنسجد ليسوع المسيح</a:t>
                      </a:r>
                      <a:endParaRPr lang="pt-BR" sz="36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kern="0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1600" kern="0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184505"/>
      </p:ext>
    </p:extLst>
  </p:cSld>
  <p:clrMapOvr>
    <a:masterClrMapping/>
  </p:clrMapOvr>
</p:sld>
</file>

<file path=ppt/slides/slide1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40535585"/>
              </p:ext>
            </p:extLst>
          </p:nvPr>
        </p:nvGraphicFramePr>
        <p:xfrm>
          <a:off x="-39865" y="195486"/>
          <a:ext cx="9004353" cy="4518141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60240">
                <a:tc>
                  <a:txBody>
                    <a:bodyPr/>
                    <a:lstStyle/>
                    <a:p>
                      <a:pPr algn="just"/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12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2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Outoc ectin `o :eoc `o Cwtyr `ymwn @ ke Kurioc pacic carkoc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algn="just"/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24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2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Vai pe `V} Pencwtyr @ ouoh `P¡ `ncarx niben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kern="0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1600" kern="0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5367313"/>
      </p:ext>
    </p:extLst>
  </p:cSld>
  <p:clrMapOvr>
    <a:masterClrMapping/>
  </p:clrMapOvr>
</p:sld>
</file>

<file path=ppt/slides/slide1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5025001"/>
              </p:ext>
            </p:extLst>
          </p:nvPr>
        </p:nvGraphicFramePr>
        <p:xfrm>
          <a:off x="-39865" y="195486"/>
          <a:ext cx="9004353" cy="4464135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234">
                <a:tc>
                  <a:txBody>
                    <a:bodyPr/>
                    <a:lstStyle/>
                    <a:p>
                      <a:pPr algn="just"/>
                      <a:endParaRPr lang="fr-FR" sz="8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1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18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4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Voici Dieu notre Sauveur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Et le Seigneur de toute chair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algn="just"/>
                      <a:endParaRPr lang="fr-FR" sz="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آمين، </a:t>
                      </a:r>
                      <a:r>
                        <a:rPr lang="ar-EG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الليلويا</a:t>
                      </a:r>
                      <a:r>
                        <a:rPr lang="ar-EG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3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3600" dirty="0">
                          <a:solidFill>
                            <a:prstClr val="white"/>
                          </a:solidFill>
                        </a:rPr>
                        <a:t>هذا هو الله مخلصنا </a:t>
                      </a:r>
                      <a:endParaRPr lang="fr-FR" sz="36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3600" dirty="0">
                          <a:solidFill>
                            <a:prstClr val="white"/>
                          </a:solidFill>
                        </a:rPr>
                        <a:t>ورب كل جسد</a:t>
                      </a:r>
                      <a:endParaRPr lang="pt-BR" sz="36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kern="0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1600" kern="0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6569610"/>
      </p:ext>
    </p:extLst>
  </p:cSld>
  <p:clrMapOvr>
    <a:masterClrMapping/>
  </p:clrMapOvr>
</p:sld>
</file>

<file path=ppt/slides/slide1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35746513"/>
              </p:ext>
            </p:extLst>
          </p:nvPr>
        </p:nvGraphicFramePr>
        <p:xfrm>
          <a:off x="-39865" y="195486"/>
          <a:ext cx="9004353" cy="4518141"/>
        </p:xfrm>
        <a:graphic>
          <a:graphicData uri="http://schemas.openxmlformats.org/drawingml/2006/table">
            <a:tbl>
              <a:tblPr rtl="1"/>
              <a:tblGrid>
                <a:gridCol w="45760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83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518141">
                <a:tc>
                  <a:txBody>
                    <a:bodyPr/>
                    <a:lstStyle/>
                    <a:p>
                      <a:pPr algn="just"/>
                      <a:endParaRPr lang="fr-FR" sz="3000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  <a:p>
                      <a:pPr algn="just"/>
                      <a:r>
                        <a:rPr lang="pt-BR" sz="2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Ou`triac ecjyk</a:t>
                      </a:r>
                    </a:p>
                    <a:p>
                      <a:pPr algn="just"/>
                      <a:r>
                        <a:rPr lang="pt-BR" sz="2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`ebol @ ecoi `nsomt ecoi `nouai @ `ete vai pe `Viwt nem</a:t>
                      </a:r>
                    </a:p>
                    <a:p>
                      <a:pPr algn="just"/>
                      <a:r>
                        <a:rPr lang="pt-BR" sz="2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`Psyri nem Pi`pneuma =e=;=u @ Pi`pneuma `nte ]me;myi @ `amyn =a=l.</a:t>
                      </a:r>
                      <a:endParaRPr lang="ar-EG" sz="2700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3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`Triac en monadi @ ke mounac en `Tri`adi @ `o Patyr ke `o `Uioc @ ke to `agion `Pneuma @ to `Pneuma tyc</a:t>
                      </a:r>
                    </a:p>
                    <a:p>
                      <a:pPr algn="just"/>
                      <a:r>
                        <a:rPr lang="pt-BR" sz="3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`aly;iac @ </a:t>
                      </a:r>
                      <a:r>
                        <a:rPr lang="pt-BR" sz="2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`amyn =a=l.</a:t>
                      </a: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kern="0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1600" kern="0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8531531"/>
      </p:ext>
    </p:extLst>
  </p:cSld>
  <p:clrMapOvr>
    <a:masterClrMapping/>
  </p:clrMapOvr>
</p:sld>
</file>

<file path=ppt/slides/slide1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12749148"/>
              </p:ext>
            </p:extLst>
          </p:nvPr>
        </p:nvGraphicFramePr>
        <p:xfrm>
          <a:off x="-39865" y="195486"/>
          <a:ext cx="9004353" cy="4464135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64135">
                <a:tc>
                  <a:txBody>
                    <a:bodyPr/>
                    <a:lstStyle/>
                    <a:p>
                      <a:pPr algn="just"/>
                      <a:endParaRPr lang="fr-FR" sz="8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endParaRPr lang="fr-FR" sz="33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 rtl="1"/>
                      <a:r>
                        <a:rPr lang="ar-EG" sz="33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ثالوث في واحد وواحد في ثالوث. الآب والابن والروح القدس. روح الحق المعزي. آمين </a:t>
                      </a:r>
                      <a:r>
                        <a:rPr lang="ar-EG" sz="3300" b="1" dirty="0" err="1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الليلويا</a:t>
                      </a:r>
                      <a:r>
                        <a:rPr lang="fr-FR" sz="33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.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360000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18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endParaRPr lang="fr-FR" sz="27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7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Trois en Un et Un en Trois, Père et Fils et Saint-Esprit,</a:t>
                      </a:r>
                    </a:p>
                    <a:p>
                      <a:pPr algn="just"/>
                      <a:r>
                        <a:rPr lang="fr-FR" sz="27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Esprit de Vérité Consolateur. Amen, Alléluia.</a:t>
                      </a:r>
                      <a:endParaRPr lang="fr-FR" sz="24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</a:txBody>
                  <a:tcPr marL="360000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1600" kern="0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1600" kern="0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598843"/>
      </p:ext>
    </p:extLst>
  </p:cSld>
  <p:clrMapOvr>
    <a:masterClrMapping/>
  </p:clrMapOvr>
</p:sld>
</file>

<file path=ppt/slides/slide1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2637368"/>
            <a:ext cx="861856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3200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  <a:endParaRPr lang="fr-FR" sz="3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5497" y="737722"/>
            <a:ext cx="9108504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304453194"/>
      </p:ext>
    </p:extLst>
  </p:cSld>
  <p:clrMapOvr>
    <a:masterClrMapping/>
  </p:clrMapOvr>
</p:sld>
</file>

<file path=ppt/slides/slide1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le Jeûne des Apôtres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99171887"/>
              </p:ext>
            </p:extLst>
          </p:nvPr>
        </p:nvGraphicFramePr>
        <p:xfrm>
          <a:off x="95250" y="51952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Près du lac de Galilée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Christ vit Pierre et puis André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Pécheurs, jetaient leurs filets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Simon et son frère André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L'honnête ouvrier reçoit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salaire qu'on lui doit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les brebis égarées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va trouver les bergers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Jean, Philippe, Jacques ou Matthieu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Christ les prend fidèles et pieux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Leur donna la clef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fougueux, ils plaisent à Dieu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Son regard sonda leurs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"D'hommes, je vous fais pécheurs"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Pierre si fougueux sur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Quitte tout, suit le Seigneur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420155871"/>
      </p:ext>
    </p:extLst>
  </p:cSld>
  <p:clrMapOvr>
    <a:masterClrMapping/>
  </p:clrMapOvr>
</p:sld>
</file>

<file path=ppt/slides/slide1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93597635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Les uns croyaient voir Élie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D'autres pensaient "Jérémie"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Simon Pierre s'écrie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"Fils de Dieu, Jésus Messie"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Les mène aux brebis perdues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Proclamer le Roi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Propager la foi reçue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sauver tous les élus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Désormais tu seras Pierre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 bâtis l'Église du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Sur ce rocher "Christ Lumière"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Sur ton témoignage Pierre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Dieu Lumière né de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Créateur de ciel et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Jésus dit : "Heureux Pierre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fus inspiré du Père"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872931878"/>
      </p:ext>
    </p:extLst>
  </p:cSld>
  <p:clrMapOvr>
    <a:masterClrMapping/>
  </p:clrMapOvr>
</p:sld>
</file>

<file path=ppt/slides/slide1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09158669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Pour Christ, Pierre a combattu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martyr, mort pour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Néron fut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est récompensé</a:t>
                      </a: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Mes brebis vous guiderez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Sagement liez, déliez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est considéré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que vous liez, déliez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Grand apôtre est apparu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Éloquent prêche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D'esprit clair, est reconnu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Pharisien brillant élu 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Jamais plus n'aura renié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qu'il a tant aimé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bourreau il demanda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"Crucifiez la tête en bas"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155163557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179512" y="123478"/>
            <a:ext cx="4968552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Piaggeloc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pai`ehoou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(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pai`ejwrh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)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ethyl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`e`p[ici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paihumnoc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aripenmeu`i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qa`thy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`m`P¡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ntef,a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123478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يا ملاك هذا </a:t>
            </a:r>
            <a:r>
              <a:rPr lang="ar-EG" sz="3600" dirty="0" err="1">
                <a:solidFill>
                  <a:prstClr val="white"/>
                </a:solidFill>
              </a:rPr>
              <a:t>اليوم </a:t>
            </a:r>
            <a:r>
              <a:rPr lang="ar-EG" sz="3600" dirty="0">
                <a:solidFill>
                  <a:prstClr val="white"/>
                </a:solidFill>
              </a:rPr>
              <a:t>(هذه الليلة</a:t>
            </a:r>
            <a:r>
              <a:rPr lang="ar-EG" sz="3600" dirty="0" err="1">
                <a:solidFill>
                  <a:prstClr val="white"/>
                </a:solidFill>
              </a:rPr>
              <a:t>)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  <a:r>
              <a:rPr lang="ar-EG" sz="3600" dirty="0">
                <a:solidFill>
                  <a:prstClr val="white"/>
                </a:solidFill>
              </a:rPr>
              <a:t>الطائر </a:t>
            </a:r>
            <a:endParaRPr lang="fr-FR" sz="3600" dirty="0">
              <a:solidFill>
                <a:prstClr val="white"/>
              </a:solidFill>
            </a:endParaRPr>
          </a:p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الى العلو بهذه التسبحة </a:t>
            </a:r>
            <a:endParaRPr lang="fr-FR" sz="3600" dirty="0">
              <a:solidFill>
                <a:prstClr val="white"/>
              </a:solidFill>
            </a:endParaRPr>
          </a:p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اذكرنا لدى الرب </a:t>
            </a:r>
            <a:endParaRPr lang="fr-FR" sz="3600" dirty="0">
              <a:solidFill>
                <a:prstClr val="white"/>
              </a:solidFill>
            </a:endParaRPr>
          </a:p>
          <a:p>
            <a:pPr algn="just" rtl="1"/>
            <a:r>
              <a:rPr lang="ar-EG" sz="3600" dirty="0">
                <a:solidFill>
                  <a:prstClr val="white"/>
                </a:solidFill>
              </a:rPr>
              <a:t>ليغفر لنا خطايانا.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79512" y="3003798"/>
            <a:ext cx="8712968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Ô toi ange de ce jour (cette nuit)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Qui t’envoles avec cet hymne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Évoque-nous près du Seigneur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Pour qu’Il nous pardonne nos péchés.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0E74A17-B332-A643-70BB-3B4A4B1834FA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6738FFCD-2853-5F69-D762-82C130F2171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4415643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83914254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À Damas, sur le chemin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Paul pourchassait les Chrétiens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traquait, muni de liens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Quand, du ciel, il vit soudain</a:t>
                      </a: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Paul combattait les Chrétiens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Terrifiait, prenait leurs biens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lui confia les Siens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Lumière, il voit enfin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Aveuglé, tremblant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dit : "relève-toi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 brebis, je te confie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Va, rends-toi chez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Ananie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La lumière qui l'éblouit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Écroulé, il entendit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"Saül, pourquoi m'as-tu haï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Moi, Jésus, Lumière et Vie"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23562312"/>
      </p:ext>
    </p:extLst>
  </p:cSld>
  <p:clrMapOvr>
    <a:masterClrMapping/>
  </p:clrMapOvr>
</p:sld>
</file>

<file path=ppt/slides/slide1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67799818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Là, les écailles tombèrent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Ses yeux virent la lumière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Paul apôtre des nations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Meurt Martyr, nous te prions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Ô Jésus, Toi qui choisis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Saints apôtres et leur confie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Sacrements, secrets de Vie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 sur nous Tes brebis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951604788"/>
      </p:ext>
    </p:extLst>
  </p:cSld>
  <p:clrMapOvr>
    <a:masterClrMapping/>
  </p:clrMapOvr>
</p:sld>
</file>

<file path=ppt/slides/slide1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يُقال في صوم الرسل الأطهار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2522389"/>
            <a:ext cx="861856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3200" dirty="0">
                <a:solidFill>
                  <a:prstClr val="white"/>
                </a:solidFill>
                <a:latin typeface="Book Antiqua" pitchFamily="18" charset="0"/>
              </a:rPr>
              <a:t>تمجيد يُقال في صوم الرسل الأطهار</a:t>
            </a:r>
            <a:endParaRPr lang="fr-FR" sz="3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5497" y="737722"/>
            <a:ext cx="9108504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88684847"/>
      </p:ext>
    </p:extLst>
  </p:cSld>
  <p:clrMapOvr>
    <a:masterClrMapping/>
  </p:clrMapOvr>
</p:sld>
</file>

<file path=ppt/slides/slide1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67230858"/>
              </p:ext>
            </p:extLst>
          </p:nvPr>
        </p:nvGraphicFramePr>
        <p:xfrm>
          <a:off x="179512" y="546378"/>
          <a:ext cx="8784976" cy="4131607"/>
        </p:xfrm>
        <a:graphic>
          <a:graphicData uri="http://schemas.openxmlformats.org/drawingml/2006/table">
            <a:tbl>
              <a:tblPr rtl="1"/>
              <a:tblGrid>
                <a:gridCol w="43378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7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الفاعل الأمين لا يخزى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أجرته حتما خير الجزاء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قسم النصيب أجزاء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فقسمه حقا هو الأوفر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بطرس الرسول من بيت صيدا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بالجليل صارت شهيرة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له غيرة شديدة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حب ملكوت السموات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تمشى يسوع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شاطئ بحر 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فرأى بطرس ذا حب جزيل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حسن الأفعال طيب النيات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انه وجد اندراوس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محبا للرب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وأخوه سمعان بطرس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صيادين في أحقر الصناعات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تمجيد يُقال في صوم الرسل الأطهار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يُقال في صوم الرسل الأطهار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303197403"/>
      </p:ext>
    </p:extLst>
  </p:cSld>
  <p:clrMapOvr>
    <a:masterClrMapping/>
  </p:clrMapOvr>
</p:sld>
</file>

<file path=ppt/slides/slide1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68435046"/>
              </p:ext>
            </p:extLst>
          </p:nvPr>
        </p:nvGraphicFramePr>
        <p:xfrm>
          <a:off x="35496" y="195487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4489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جذبهما إليه </a:t>
                      </a:r>
                      <a:r>
                        <a:rPr kumimoji="0" lang="ar-EG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ماسياس</a:t>
                      </a:r>
                      <a:endParaRPr kumimoji="0" lang="ar-EG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ليكونا صيادين للناس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ويصيدا الأمم والأجناس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بشباك لاهوت رب القوات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حب التلاميذ أرضى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فدعاهم ولبوا نداه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أطاعوا واتبعوا خطاه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فأعطاهم مفاتيح ملكوت السموات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916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خصهم بالدعوة إلى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وأعطاهم القوة والسلطان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فتقووا واصبحوا شجعان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بيسوع صاحب العزم والهيبات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دعا البعض يسوع إيليا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وآخرون يوحنا أو أرميا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وغيرهم واحد من الأنبياء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فنطق بطرس اعظم الشهادات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يُقال في صوم الرسل الأطهار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306942384"/>
      </p:ext>
    </p:extLst>
  </p:cSld>
  <p:clrMapOvr>
    <a:masterClrMapping/>
  </p:clrMapOvr>
</p:sld>
</file>

<file path=ppt/slides/slide1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08306343"/>
              </p:ext>
            </p:extLst>
          </p:nvPr>
        </p:nvGraphicFramePr>
        <p:xfrm>
          <a:off x="-39865" y="195486"/>
          <a:ext cx="9004353" cy="4536504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ذاتك أنت ابن الله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نور من نور إله من إله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ما يرى ومالا يرى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هو مبدع الموجودات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مدحه وقال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لست أنت المتكلم برضاك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أبي الذي اعطاك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تتكلم بأسرار خفيات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زودك الآب بنور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باللحم والدم الاعلان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بطرس وعلى هذا البيان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ابني كنيستي بيت الخيرات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سوف أقيمكم على القطيع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لكم يخضع ويطيع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تحلون وتربطون بحسن صنيع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أعطيكم تأييدًا بثبات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يُقال في صوم الرسل الأطهار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750282726"/>
      </p:ext>
    </p:extLst>
  </p:cSld>
  <p:clrMapOvr>
    <a:masterClrMapping/>
  </p:clrMapOvr>
</p:sld>
</file>

<file path=ppt/slides/slide1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26654838"/>
              </p:ext>
            </p:extLst>
          </p:nvPr>
        </p:nvGraphicFramePr>
        <p:xfrm>
          <a:off x="-36512" y="87474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شرفكم يفوق كل الصفات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وشهادتكم في جميع الجهات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منحتكم اعلى الدرجات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يحتقركم ينال العقوبات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صرتم لي من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الأخصات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خرافي خير رقباء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فأنتم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تلاميذى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الأمناء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تنالون الأجر من السموات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ضحى بطرس لأجل المعبود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للمسيح من الجنود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وصلبه نيرون الطاغي الجحود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عدو يسوع رب القوات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 فنال حسن الإقبال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لميراث ملكوت الرب المتعال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وفاز بالإكليل بفرح في الحال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واستحق الرفعة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والتطويبات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يُقال في صوم الرسل الأطهار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840300122"/>
      </p:ext>
    </p:extLst>
  </p:cSld>
  <p:clrMapOvr>
    <a:masterClrMapping/>
  </p:clrMapOvr>
</p:sld>
</file>

<file path=ppt/slides/slide1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56635104"/>
              </p:ext>
            </p:extLst>
          </p:nvPr>
        </p:nvGraphicFramePr>
        <p:xfrm>
          <a:off x="35496" y="33469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6824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ظهر جندي أخر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لايسوس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لسان العطر حافظ الناموس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يسمى شاول من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طروس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معاندا لطريق رب القدرات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عمل بتعاليم الآباء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وحفظ التوراة والأنبياء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وفاق أترابه الأصفياء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حب الإله واهب النعمات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6825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غمالائيل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معلم الناموس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لقن بولس كل الطقوس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وبغيرة قيد تلاميذ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وساقهم للحبس والضيقات 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إحدى المرات كان سائر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لطريق دمشق وهو مسافر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يتمشى كالأسد الزائر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تلاميذ رب القوات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يُقال في صوم الرسل الأطهار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544901506"/>
      </p:ext>
    </p:extLst>
  </p:cSld>
  <p:clrMapOvr>
    <a:masterClrMapping/>
  </p:clrMapOvr>
</p:sld>
</file>

<file path=ppt/slides/slide1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51448652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راى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نورا من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فسقط على وجهه كالأموات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وسمع صوتا يناديه بثبات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شاول لماذا الاضطهادات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كلمه يسوع غافر السيئات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انا هو منشئ الموجودات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إرجع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عن هذه التحديات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فنهض لا يري المخلوقات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 يبصر الذين كانوا معه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شخص من كلمة وظهر 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بل كصوت الرعد كان صوته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فصاروا في رهبة </a:t>
                      </a:r>
                      <a:r>
                        <a:rPr kumimoji="0" lang="ar-EG" sz="2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وحيرات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مضي إلى حنانيا الرسول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ومعه الرجال في ذهول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وبأمر الرب عمده بقبول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بعد أن صام عن الزلات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يُقال في صوم الرسل الأطهار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305393867"/>
      </p:ext>
    </p:extLst>
  </p:cSld>
  <p:clrMapOvr>
    <a:masterClrMapping/>
  </p:clrMapOvr>
</p:sld>
</file>

<file path=ppt/slides/slide1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03713886"/>
              </p:ext>
            </p:extLst>
          </p:nvPr>
        </p:nvGraphicFramePr>
        <p:xfrm>
          <a:off x="35496" y="87475"/>
          <a:ext cx="9001000" cy="4655180"/>
        </p:xfrm>
        <a:graphic>
          <a:graphicData uri="http://schemas.openxmlformats.org/drawingml/2006/table">
            <a:tbl>
              <a:tblPr rtl="1"/>
              <a:tblGrid>
                <a:gridCol w="47492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517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9972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نادي الرسل بصوت مسموع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وبشروا بين الجموع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وصيروهم تلاميذ ليسوع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وردوا الحياة للأموات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هزمه نيرون في خمسة أبيب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وقتل راعي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وكاروز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وطبيب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بطرس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تلميبذ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يسوع الحبيب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وبولس رسول مبدع الكائنات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545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ونحن أولاد البيعة نصيح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ونقول اكراما ومديح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لبطرس الفصيح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وبولس رسول رب القوات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تنسانا يا إله بطرس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وبولس بي أبو </a:t>
                      </a:r>
                      <a:r>
                        <a:rPr kumimoji="0" lang="ar-EG" sz="27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سطولوس</a:t>
                      </a:r>
                      <a:endParaRPr kumimoji="0" lang="ar-EG" sz="27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أيها الملك الرب </a:t>
                      </a:r>
                      <a:r>
                        <a:rPr kumimoji="0" lang="ar-EG" sz="27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إيسوس</a:t>
                      </a:r>
                      <a:endParaRPr kumimoji="0" lang="ar-EG" sz="27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معطي النعمة صانع الخيرات</a:t>
                      </a:r>
                      <a:endParaRPr kumimoji="0" lang="ar-EG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يُقال في صوم الرسل الأطهار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196562955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195486"/>
            <a:ext cx="4896544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Nyetswni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matal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nyetauenkot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`P¡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ma`mton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nen`cnyou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et,y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hojhej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Pa¡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aribo`y;in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nemwou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المرضى اشفهم </a:t>
            </a:r>
            <a:endParaRPr lang="fr-FR" sz="3600" dirty="0">
              <a:solidFill>
                <a:prstClr val="white"/>
              </a:solidFill>
            </a:endParaRPr>
          </a:p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الذين رقدوا يا رب نيحهم </a:t>
            </a:r>
            <a:endParaRPr lang="fr-FR" sz="3600" dirty="0">
              <a:solidFill>
                <a:prstClr val="white"/>
              </a:solidFill>
            </a:endParaRPr>
          </a:p>
          <a:p>
            <a:pPr algn="just" rtl="1"/>
            <a:r>
              <a:rPr lang="ar-EG" sz="3600" dirty="0">
                <a:solidFill>
                  <a:prstClr val="white"/>
                </a:solidFill>
              </a:rPr>
              <a:t>وأخواتنا الذين فى كل شدة </a:t>
            </a:r>
            <a:endParaRPr lang="fr-FR" sz="3600" dirty="0">
              <a:solidFill>
                <a:prstClr val="white"/>
              </a:solidFill>
            </a:endParaRPr>
          </a:p>
          <a:p>
            <a:pPr algn="just" rtl="1"/>
            <a:r>
              <a:rPr lang="ar-EG" sz="3600" dirty="0">
                <a:solidFill>
                  <a:prstClr val="white"/>
                </a:solidFill>
              </a:rPr>
              <a:t>يا ربى أعنا وإياهم.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27584" y="2988116"/>
            <a:ext cx="756084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Les malades, guéris-les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Les défunts, repose-les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nos frères dans la détresse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Seigneur aide-nous, aide-les.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DFBB43-F39D-D00A-81D6-2F6424F6531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8991EF1-6152-A6B6-47EB-FE553767767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481156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81005285"/>
              </p:ext>
            </p:extLst>
          </p:nvPr>
        </p:nvGraphicFramePr>
        <p:xfrm>
          <a:off x="35496" y="87474"/>
          <a:ext cx="9001000" cy="4631963"/>
        </p:xfrm>
        <a:graphic>
          <a:graphicData uri="http://schemas.openxmlformats.org/drawingml/2006/table">
            <a:tbl>
              <a:tblPr rtl="1"/>
              <a:tblGrid>
                <a:gridCol w="9001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3196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من أرسل رسله الأطهار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وأقامهم وكلاء على الأسرار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اعطنا روحك يجري كالنهار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لأنك كنز الصالحات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يُقال في صوم الرسل الأطهار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209216286"/>
      </p:ext>
    </p:extLst>
  </p:cSld>
  <p:clrMapOvr>
    <a:masterClrMapping/>
  </p:clrMapOvr>
</p:sld>
</file>

<file path=ppt/slides/slide1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5499" y="737722"/>
            <a:ext cx="9073006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000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4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2404939"/>
            <a:ext cx="8618561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2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957250125"/>
      </p:ext>
    </p:extLst>
  </p:cSld>
  <p:clrMapOvr>
    <a:masterClrMapping/>
  </p:clrMapOvr>
</p:sld>
</file>

<file path=ppt/slides/slide1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2155895"/>
      </p:ext>
    </p:extLst>
  </p:cSld>
  <p:clrMapOvr>
    <a:masterClrMapping/>
  </p:clrMapOvr>
</p:sld>
</file>

<file path=ppt/slides/slide1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000" dirty="0">
                <a:solidFill>
                  <a:prstClr val="white"/>
                </a:solidFill>
              </a:rPr>
              <a:t>نصرخ قائلين : يا ربنا يسوع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( ... ) </a:t>
            </a:r>
          </a:p>
          <a:p>
            <a:pPr algn="r" rtl="1"/>
            <a:r>
              <a:rPr lang="ar-EG" sz="4000">
                <a:solidFill>
                  <a:prstClr val="white"/>
                </a:solidFill>
              </a:rPr>
              <a:t>خلصنا وارحمنا.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je `w Pen¡ I=y=c P=,=c @ ( ... )</a:t>
            </a:r>
          </a:p>
          <a:p>
            <a:pPr algn="just"/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259632" y="3057804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( …)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094176A9-1438-BCB8-BBE6-636064A3E26B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6332700"/>
      </p:ext>
    </p:extLst>
  </p:cSld>
  <p:clrMapOvr>
    <a:masterClrMapping/>
  </p:clrMapOvr>
</p:sld>
</file>

<file path=ppt/slides/slide1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14F17DE-C367-ECA6-88F9-194A8E0A89C0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1190259"/>
      </p:ext>
    </p:extLst>
  </p:cSld>
  <p:clrMapOvr>
    <a:masterClrMapping/>
  </p:clrMapOvr>
</p:sld>
</file>

<file path=ppt/slides/slide1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B7D980-1AD0-BE2B-AEC9-0CEC71A333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D0F618D-4F6D-7393-73B4-E3AA3D7D4E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EC63984-5531-411D-85D9-03AD56DFC26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FF23BDF-2C86-DD01-9DFB-96BB0F9844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9247538"/>
      </p:ext>
    </p:extLst>
  </p:cSld>
  <p:clrMapOvr>
    <a:masterClrMapping/>
  </p:clrMapOvr>
</p:sld>
</file>

<file path=ppt/slides/slide1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5499" y="737722"/>
            <a:ext cx="907300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Jour de la Pentecôte</a:t>
            </a:r>
            <a:endParaRPr kumimoji="0" lang="fr-FR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2404939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=a=l. ...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890859056"/>
      </p:ext>
    </p:extLst>
  </p:cSld>
  <p:clrMapOvr>
    <a:masterClrMapping/>
  </p:clrMapOvr>
</p:sld>
</file>

<file path=ppt/slides/slide1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امين </a:t>
            </a:r>
            <a:r>
              <a:rPr kumimoji="0" lang="ar-EG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المجد للآب والابن والروح القدس، الان و كل اوان وإلي دهر الدهور. آمين.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 doxa Patri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nun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3039181"/>
      </p:ext>
    </p:extLst>
  </p:cSld>
  <p:clrMapOvr>
    <a:masterClrMapping/>
  </p:clrMapOvr>
</p:sld>
</file>

<file path=ppt/slides/slide1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 rtl="1"/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نصرخ قائلين : يا ربنا يسوع المسيح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r>
              <a:rPr kumimoji="0" lang="ar-EG" sz="36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الذي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lang="ar-EG" sz="3600" i="1" dirty="0">
                <a:solidFill>
                  <a:prstClr val="white"/>
                </a:solidFill>
                <a:latin typeface="CS Avva Shenouda" pitchFamily="34" charset="0"/>
              </a:rPr>
              <a:t>قام ثم صعد، وارسل لنا </a:t>
            </a:r>
            <a:r>
              <a:rPr lang="ar-EG" sz="3600" i="1" dirty="0" err="1">
                <a:solidFill>
                  <a:prstClr val="white"/>
                </a:solidFill>
                <a:latin typeface="CS Avva Shenouda" pitchFamily="34" charset="0"/>
              </a:rPr>
              <a:t>البارقليط</a:t>
            </a:r>
            <a:r>
              <a:rPr lang="ar-EG" sz="3600" i="1" dirty="0">
                <a:solidFill>
                  <a:prstClr val="white"/>
                </a:solidFill>
                <a:latin typeface="CS Avva Shenouda" pitchFamily="34" charset="0"/>
              </a:rPr>
              <a:t> روح الحق</a:t>
            </a:r>
            <a:r>
              <a:rPr kumimoji="0" lang="fr-FR" sz="36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خلصنا وارحمنا.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Tenws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enjw</a:t>
            </a:r>
            <a:endParaRPr kumimoji="0" lang="fr-FR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lvl="0" algn="just"/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je `w Pen¡ I=y=c P=,=c @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. @ 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]</a:t>
            </a:r>
            <a:r>
              <a:rPr lang="fr-FR" sz="2400" i="1" dirty="0" err="1">
                <a:solidFill>
                  <a:prstClr val="white"/>
                </a:solidFill>
                <a:latin typeface="CS Avva Shenouda" pitchFamily="34" charset="0"/>
              </a:rPr>
              <a:t>me;myi</a:t>
            </a:r>
            <a:r>
              <a:rPr lang="fr-FR" sz="24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fi-FI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Cw] `mmon ouoh nai nan</a:t>
            </a:r>
            <a:endParaRPr kumimoji="0" lang="fr-FR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9512" y="3212271"/>
            <a:ext cx="871296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clamons et nous disons : Ô notre Seigneur Jésus Christ : </a:t>
            </a:r>
            <a:r>
              <a:rPr kumimoji="0" lang="fr-FR" sz="2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Qui</a:t>
            </a: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</a:t>
            </a:r>
            <a:r>
              <a:rPr lang="fr-FR" sz="2000" b="1" i="1" dirty="0">
                <a:solidFill>
                  <a:prstClr val="white"/>
                </a:solidFill>
                <a:latin typeface="Book Antiqua" pitchFamily="18" charset="0"/>
              </a:rPr>
              <a:t>est ressuscité puis est monté et nous a envoyé le Paraclet l’Esprit de vérité</a:t>
            </a:r>
            <a:endParaRPr kumimoji="0" lang="fr-FR" sz="2000" b="1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081CEFF8-2983-2493-8741-668A8C2CFCDE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290858"/>
      </p:ext>
    </p:extLst>
  </p:cSld>
  <p:clrMapOvr>
    <a:masterClrMapping/>
  </p:clrMapOvr>
</p:sld>
</file>

<file path=ppt/slides/slide1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331236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Pentecôte &amp; Jeûne des Apôtres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F8062E5-5D08-1497-AE9F-A18C5EDE1CCA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0116295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123478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Ef`e`cmou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`V}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tenna`cmou</a:t>
            </a:r>
            <a:b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ePefran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=e=;=u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ncyou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pef`cmou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naswpi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efmyn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rwn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123478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يباركنا الله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ولنبارك أسمه القدوس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في كل حين </a:t>
            </a:r>
            <a:r>
              <a:rPr lang="ar-EG" sz="4000" dirty="0" err="1">
                <a:solidFill>
                  <a:prstClr val="white"/>
                </a:solidFill>
              </a:rPr>
              <a:t>تسبحته</a:t>
            </a:r>
            <a:r>
              <a:rPr lang="ar-EG" sz="4000" dirty="0">
                <a:solidFill>
                  <a:prstClr val="white"/>
                </a:solidFill>
              </a:rPr>
              <a:t>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دائمة فى أفواهنا.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27584" y="3003798"/>
            <a:ext cx="756084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Que Dieu nous bénisse tous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Son Saint Nom, nous bénissons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En tout temps, que Sa louange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Soit sur nos lèvres toujours.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3C3287A-A5A8-F8B1-6C88-BF1F45603FFB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43DCFB1-EF94-676F-E141-6E6BD3BFE481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1007059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137845-24C7-6EE1-5063-9DD72A4FCC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3E75D4A-3455-14F4-2194-E4967417B6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E6EA282-96AE-C696-3E0F-557C2512E94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17455D1-B95E-0809-2CBF-6A73BF015B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3356660"/>
      </p:ext>
    </p:extLst>
  </p:cSld>
  <p:clrMapOvr>
    <a:masterClrMapping/>
  </p:clrMapOvr>
</p:sld>
</file>

<file path=ppt/slides/slide1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Menu des chants pour la fuite en Égypte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35496" y="357504"/>
            <a:ext cx="9073008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Fête de la Fuite de la Sainte Famille en Égypte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>
            <a:hlinkClick r:id="rId3" action="ppaction://hlinksldjump"/>
          </p:cNvPr>
          <p:cNvSpPr/>
          <p:nvPr/>
        </p:nvSpPr>
        <p:spPr>
          <a:xfrm>
            <a:off x="273920" y="2934112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Book Antiqua" pitchFamily="18" charset="0"/>
              </a:rPr>
              <a:t>Cantique pour la Fête de la Fuite en Égypte</a:t>
            </a:r>
          </a:p>
        </p:txBody>
      </p:sp>
      <p:sp>
        <p:nvSpPr>
          <p:cNvPr id="12" name="Rectangle 11">
            <a:hlinkClick r:id="rId4" action="ppaction://hlinksldjump"/>
          </p:cNvPr>
          <p:cNvSpPr/>
          <p:nvPr/>
        </p:nvSpPr>
        <p:spPr>
          <a:xfrm>
            <a:off x="4738416" y="2931790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ctr"/>
            <a:r>
              <a:rPr lang="ar-EG" sz="2000" b="1" dirty="0">
                <a:solidFill>
                  <a:prstClr val="white"/>
                </a:solidFill>
                <a:latin typeface="Book Antiqua" pitchFamily="18" charset="0"/>
              </a:rPr>
              <a:t>تمجيد عيد دخول السيد المسيح أرض مصر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3347864" y="2192546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3347864" y="3992746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0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0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3519027687"/>
      </p:ext>
    </p:extLst>
  </p:cSld>
  <p:clrMapOvr>
    <a:masterClrMapping/>
  </p:clrMapOvr>
</p:sld>
</file>

<file path=ppt/slides/slide1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527324"/>
            <a:ext cx="539246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168533048"/>
      </p:ext>
    </p:extLst>
  </p:cSld>
  <p:clrMapOvr>
    <a:masterClrMapping/>
  </p:clrMapOvr>
</p:sld>
</file>

<file path=ppt/slides/slide1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1664458102"/>
      </p:ext>
    </p:extLst>
  </p:cSld>
  <p:clrMapOvr>
    <a:masterClrMapping/>
  </p:clrMapOvr>
</p:sld>
</file>

<file path=ppt/slides/slide1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1719273235"/>
      </p:ext>
    </p:extLst>
  </p:cSld>
  <p:clrMapOvr>
    <a:masterClrMapping/>
  </p:clrMapOvr>
</p:sld>
</file>

<file path=ppt/slides/slide1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92556484"/>
      </p:ext>
    </p:extLst>
  </p:cSld>
  <p:clrMapOvr>
    <a:masterClrMapping/>
  </p:clrMapOvr>
</p:sld>
</file>

<file path=ppt/slides/slide1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01458919"/>
      </p:ext>
    </p:extLst>
  </p:cSld>
  <p:clrMapOvr>
    <a:masterClrMapping/>
  </p:clrMapOvr>
</p:sld>
</file>

<file path=ppt/slides/slide1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4288076801"/>
      </p:ext>
    </p:extLst>
  </p:cSld>
  <p:clrMapOvr>
    <a:masterClrMapping/>
  </p:clrMapOvr>
</p:sld>
</file>

<file path=ppt/slides/slide1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462459404"/>
      </p:ext>
    </p:extLst>
  </p:cSld>
  <p:clrMapOvr>
    <a:masterClrMapping/>
  </p:clrMapOvr>
</p:sld>
</file>

<file path=ppt/slides/slide1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983367188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123478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Je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b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=e=;=u @ }`triac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195486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مبارك الآب والابن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والروح القدس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الثالوث الكامل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نسجد له ونمجده.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27584" y="2988116"/>
            <a:ext cx="756084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Bénis soient le Père, le Fils,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L’Esprit-Saint : la Trinité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C’est la Trinité parfaite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Adorons, glorifions-La.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516CA4E-E1F1-DC68-207D-D50C69B3D9B2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A4E2AB6C-64F1-BF7B-95AB-9A58F8097BA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57528885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2925381642"/>
      </p:ext>
    </p:extLst>
  </p:cSld>
  <p:clrMapOvr>
    <a:masterClrMapping/>
  </p:clrMapOvr>
</p:sld>
</file>

<file path=ppt/slides/slide1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478758208"/>
      </p:ext>
    </p:extLst>
  </p:cSld>
  <p:clrMapOvr>
    <a:masterClrMapping/>
  </p:clrMapOvr>
</p:sld>
</file>

<file path=ppt/slides/slide1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746788555"/>
      </p:ext>
    </p:extLst>
  </p:cSld>
  <p:clrMapOvr>
    <a:masterClrMapping/>
  </p:clrMapOvr>
</p:sld>
</file>

<file path=ppt/slides/slide1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454371670"/>
      </p:ext>
    </p:extLst>
  </p:cSld>
  <p:clrMapOvr>
    <a:masterClrMapping/>
  </p:clrMapOvr>
</p:sld>
</file>

<file path=ppt/slides/slide1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209855381"/>
      </p:ext>
    </p:extLst>
  </p:cSld>
  <p:clrMapOvr>
    <a:masterClrMapping/>
  </p:clrMapOvr>
</p:sld>
</file>

<file path=ppt/slides/slide1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1843548724"/>
      </p:ext>
    </p:extLst>
  </p:cSld>
  <p:clrMapOvr>
    <a:masterClrMapping/>
  </p:clrMapOvr>
</p:sld>
</file>

<file path=ppt/slides/slide1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003097561"/>
      </p:ext>
    </p:extLst>
  </p:cSld>
  <p:clrMapOvr>
    <a:masterClrMapping/>
  </p:clrMapOvr>
</p:sld>
</file>

<file path=ppt/slides/slide1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2540142605"/>
      </p:ext>
    </p:extLst>
  </p:cSld>
  <p:clrMapOvr>
    <a:masterClrMapping/>
  </p:clrMapOvr>
</p:sld>
</file>

<file path=ppt/slides/slide1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794333788"/>
      </p:ext>
    </p:extLst>
  </p:cSld>
  <p:clrMapOvr>
    <a:masterClrMapping/>
  </p:clrMapOvr>
</p:sld>
</file>

<file path=ppt/slides/slide1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2604776381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425008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Kuri`e `ele`ycon @ </a:t>
            </a:r>
          </a:p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Kuri`e `ele`ycon @ </a:t>
            </a:r>
            <a:endParaRPr lang="de-DE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Kuri`e `ele`ycon.</a:t>
            </a:r>
            <a:endParaRPr lang="de-DE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148064" y="417169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يا رب إرحم،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يا رب </a:t>
            </a:r>
            <a:r>
              <a:rPr lang="ar-EG" sz="4400" dirty="0" err="1">
                <a:solidFill>
                  <a:prstClr val="white"/>
                </a:solidFill>
              </a:rPr>
              <a:t>إرحم</a:t>
            </a:r>
            <a:r>
              <a:rPr lang="ar-EG" sz="4400" dirty="0">
                <a:solidFill>
                  <a:prstClr val="white"/>
                </a:solidFill>
              </a:rPr>
              <a:t>،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يا رب </a:t>
            </a:r>
            <a:r>
              <a:rPr lang="ar-EG" sz="4400" dirty="0" err="1">
                <a:solidFill>
                  <a:prstClr val="white"/>
                </a:solidFill>
              </a:rPr>
              <a:t>إرحم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827584" y="3111810"/>
            <a:ext cx="756084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Seigneur aie pitié,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Seigneur aie pitié,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Seigneur aie pitié.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CE76F3-67C2-068F-9E6C-5D6B46BA17A2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664A155-F1AB-460E-9E10-335E9A10549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35065874"/>
      </p:ext>
    </p:extLst>
  </p:cSld>
  <p:clrMapOvr>
    <a:masterClrMapping/>
  </p:clrMapOvr>
</p:sld>
</file>

<file path=ppt/slides/slide1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4000349116"/>
      </p:ext>
    </p:extLst>
  </p:cSld>
  <p:clrMapOvr>
    <a:masterClrMapping/>
  </p:clrMapOvr>
</p:sld>
</file>

<file path=ppt/slides/slide1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168003352"/>
      </p:ext>
    </p:extLst>
  </p:cSld>
  <p:clrMapOvr>
    <a:masterClrMapping/>
  </p:clrMapOvr>
</p:sld>
</file>

<file path=ppt/slides/slide1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9271719"/>
      </p:ext>
    </p:extLst>
  </p:cSld>
  <p:clrMapOvr>
    <a:masterClrMapping/>
  </p:clrMapOvr>
</p:sld>
</file>

<file path=ppt/slides/slide1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1093144521"/>
      </p:ext>
    </p:extLst>
  </p:cSld>
  <p:clrMapOvr>
    <a:masterClrMapping/>
  </p:clrMapOvr>
</p:sld>
</file>

<file path=ppt/slides/slide1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734445306"/>
      </p:ext>
    </p:extLst>
  </p:cSld>
  <p:clrMapOvr>
    <a:masterClrMapping/>
  </p:clrMapOvr>
</p:sld>
</file>

<file path=ppt/slides/slide1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582899438"/>
      </p:ext>
    </p:extLst>
  </p:cSld>
  <p:clrMapOvr>
    <a:masterClrMapping/>
  </p:clrMapOvr>
</p:sld>
</file>

<file path=ppt/slides/slide1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611562239"/>
      </p:ext>
    </p:extLst>
  </p:cSld>
  <p:clrMapOvr>
    <a:masterClrMapping/>
  </p:clrMapOvr>
</p:sld>
</file>

<file path=ppt/slides/slide1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1651514771"/>
      </p:ext>
    </p:extLst>
  </p:cSld>
  <p:clrMapOvr>
    <a:masterClrMapping/>
  </p:clrMapOvr>
</p:sld>
</file>

<file path=ppt/slides/slide1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2729404770"/>
      </p:ext>
    </p:extLst>
  </p:cSld>
  <p:clrMapOvr>
    <a:masterClrMapping/>
  </p:clrMapOvr>
</p:sld>
</file>

<file path=ppt/slides/slide1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4036996386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3528" y="425008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`P¡ cwtem `eron @ </a:t>
            </a:r>
          </a:p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`P¡ nai nan @ </a:t>
            </a:r>
          </a:p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`P¡ `cmou `eron.</a:t>
            </a:r>
            <a:endParaRPr lang="de-DE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148064" y="417169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يا رب اسمعنا،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يا رب ارحمنا،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يا رب باركنا.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827584" y="3111810"/>
            <a:ext cx="756084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Seigneur écoute-nous,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Seigneur aie pitié,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Seigneur bénis-nous.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CE76F3-67C2-068F-9E6C-5D6B46BA17A2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6664A155-F1AB-460E-9E10-335E9A10549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341283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469803130"/>
      </p:ext>
    </p:extLst>
  </p:cSld>
  <p:clrMapOvr>
    <a:masterClrMapping/>
  </p:clrMapOvr>
</p:sld>
</file>

<file path=ppt/slides/slide1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ابن الله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دخل إلى أرض مصر. </a:t>
            </a:r>
            <a:r>
              <a:rPr lang="fr-FR" sz="4400" dirty="0">
                <a:solidFill>
                  <a:prstClr val="black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a`fi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`n&lt;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entré en terre d’Égypte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2645198939"/>
      </p:ext>
    </p:extLst>
  </p:cSld>
  <p:clrMapOvr>
    <a:masterClrMapping/>
  </p:clrMapOvr>
</p:sld>
</file>

<file path=ppt/slides/slide1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2571483923"/>
      </p:ext>
    </p:extLst>
  </p:cSld>
  <p:clrMapOvr>
    <a:masterClrMapping/>
  </p:clrMapOvr>
</p:sld>
</file>

<file path=ppt/slides/slide1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Cantique pour la fuite en Égypte	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2594397"/>
            <a:ext cx="861856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3200" dirty="0">
                <a:solidFill>
                  <a:prstClr val="white"/>
                </a:solidFill>
                <a:latin typeface="Book Antiqua" pitchFamily="18" charset="0"/>
              </a:rPr>
              <a:t>Cantique pour la fuite en Égypte	</a:t>
            </a:r>
            <a:endParaRPr lang="fr-FR" sz="3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5497" y="737722"/>
            <a:ext cx="9108504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2628585758"/>
      </p:ext>
    </p:extLst>
  </p:cSld>
  <p:clrMapOvr>
    <a:masterClrMapping/>
  </p:clrMapOvr>
</p:sld>
</file>

<file path=ppt/slides/slide1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400" b="1" dirty="0">
                <a:solidFill>
                  <a:srgbClr val="FF9900"/>
                </a:solidFill>
              </a:rPr>
              <a:t>Cantique pour la Fuite en Égypte</a:t>
            </a:r>
            <a:endParaRPr lang="ar-SA" sz="34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8053998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Bénie sois-tu Égypte, ô terre aimée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L'Enfant Jésus t'a visitée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t'a bénie et n'oublie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Que tu Lui as ouvert les bras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Craignant le roi Hérode qui frappe et tue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Joseph, Marie, Petit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Écoutent l'ange qui avertit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vers l'Égypte se sont enfuis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Terre d'accueil, tu as été choisie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abriter le Saint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les idoles pleines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S'écrouleront devant Sa Croix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la fuite en Égypte	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892533395"/>
      </p:ext>
    </p:extLst>
  </p:cSld>
  <p:clrMapOvr>
    <a:masterClrMapping/>
  </p:clrMapOvr>
</p:sld>
</file>

<file path=ppt/slides/slide1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2556752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Bénie sois-tu Égypte, ô terre aimée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L'Enfant Jésus t'a visitée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t'a bénie et n'oublie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Que tu Lui as ouvert les bras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L'Égypte est un autel dressé à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Hymnes et prières montent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Chrétiens fidèles et assidus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Adorent Dieu, le Christ Jésus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Mais pour le Rédempteur, ils vont souffrir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sang de tous leurs saints martyrs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 imprégné la terre sacrée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Sol que Jésus avait foulé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la fuite en Égypte	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2817681676"/>
      </p:ext>
    </p:extLst>
  </p:cSld>
  <p:clrMapOvr>
    <a:masterClrMapping/>
  </p:clrMapOvr>
</p:sld>
</file>

<file path=ppt/slides/slide1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30224001"/>
              </p:ext>
            </p:extLst>
          </p:nvPr>
        </p:nvGraphicFramePr>
        <p:xfrm>
          <a:off x="1835696" y="302772"/>
          <a:ext cx="6336704" cy="4267200"/>
        </p:xfrm>
        <a:graphic>
          <a:graphicData uri="http://schemas.openxmlformats.org/drawingml/2006/table">
            <a:tbl>
              <a:tblPr rtl="1"/>
              <a:tblGrid>
                <a:gridCol w="63367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Et le désert fleurit de monastères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Saints propagent la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 foi, sans crainte, ils ont transmis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Af`i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eqoun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e`pkahi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`n&lt;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ymi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Bénie sois-tu Égypte, ô terre aimée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L'Enfant Jésus t'a visitée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t'a bénie et n'oublie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Que tu Lui as ouvert les bras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la fuite en Égypte	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808356047"/>
      </p:ext>
    </p:extLst>
  </p:cSld>
  <p:clrMapOvr>
    <a:masterClrMapping/>
  </p:clrMapOvr>
</p:sld>
</file>

<file path=ppt/slides/slide1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عيد دخول السيد المسيح أرض مصر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2594397"/>
            <a:ext cx="861856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3600" dirty="0">
                <a:solidFill>
                  <a:prstClr val="white"/>
                </a:solidFill>
                <a:latin typeface="Book Antiqua" pitchFamily="18" charset="0"/>
              </a:rPr>
              <a:t>تمجيد عيد دخول السيد المسيح أرض مصر</a:t>
            </a:r>
            <a:endParaRPr lang="fr-FR" sz="3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5497" y="737722"/>
            <a:ext cx="9108504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1753836881"/>
      </p:ext>
    </p:extLst>
  </p:cSld>
  <p:clrMapOvr>
    <a:masterClrMapping/>
  </p:clrMapOvr>
</p:sld>
</file>

<file path=ppt/slides/slide1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53392189"/>
              </p:ext>
            </p:extLst>
          </p:nvPr>
        </p:nvGraphicFramePr>
        <p:xfrm>
          <a:off x="179512" y="546378"/>
          <a:ext cx="8784976" cy="4131607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المرهوب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الفاحص القلوب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لك يا إله يعقوب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نورك أضاء كل إنسان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قد أتانا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وبالمعمودية أحيانا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وكتب وصايا وأعطانا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وعتقنا من يد الشيطان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الذي جل قدرا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تجسد وولد من العذراء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ونادي باسمه للبشرى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تلاميذه في كل مكان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للابن المولود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لحم مدينة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وأتي الرعاة إليه للسجود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فسجدوا له بقوى الإيمان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تمجيد عيد دخول السيد المسيح أرض مصر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عيد دخول السيد المسيح أرض مصر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854735176"/>
      </p:ext>
    </p:extLst>
  </p:cSld>
  <p:clrMapOvr>
    <a:masterClrMapping/>
  </p:clrMapOvr>
</p:sld>
</file>

<file path=ppt/slides/slide1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84130984"/>
              </p:ext>
            </p:extLst>
          </p:nvPr>
        </p:nvGraphicFramePr>
        <p:xfrm>
          <a:off x="35496" y="195487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4489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والمجوس أتوا على </a:t>
                      </a:r>
                      <a:r>
                        <a:rPr kumimoji="0" lang="ar-EG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الأجهار</a:t>
                      </a:r>
                      <a:endParaRPr kumimoji="0" lang="ar-EG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نظروا نجمه في الأسحار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وقدموا هداياهم بوقار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وهي مر ذهب ولبان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وكانوا نحو المشرق سائرين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تابعين النجم له ناظرين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ومكثوا مدة به مسترشدين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بلغوا وادي كنعان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916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واجتازوا أرض </a:t>
                      </a:r>
                      <a:r>
                        <a:rPr kumimoji="0" lang="ar-EG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نفتاليم</a:t>
                      </a:r>
                      <a:endParaRPr kumimoji="0" lang="ar-EG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ودخلوا تخوم أورشليم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للبحث عن المولود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فارتجت تلك البلدان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وقصدوا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هيرودس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ليسألوه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الملك المولود ليشاهدوه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ويسجدوا له ويوقروه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ويقدموا هداياهم بإذعان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عيد دخول السيد المسيح أرض مصر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651868752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oneTexte 2">
            <a:extLst>
              <a:ext uri="{FF2B5EF4-FFF2-40B4-BE49-F238E27FC236}">
                <a16:creationId xmlns:a16="http://schemas.microsoft.com/office/drawing/2014/main" id="{40AB9DD8-FE96-0EDD-9BF6-BE4339573B3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148064" y="51470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امين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المجد للآب والابن والروح القدس، الان وكل اوان وإلى دهر الدهور. آمين.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916108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Amen, Alléluia. Gloire au Père au Fils et au Saint-Esprit, Maintenant et pour toujours et pour les siècles des siècles Amen.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92853329"/>
      </p:ext>
    </p:extLst>
  </p:cSld>
  <p:clrMapOvr>
    <a:masterClrMapping/>
  </p:clrMapOvr>
</p:sld>
</file>

<file path=ppt/slides/slide1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58655219"/>
              </p:ext>
            </p:extLst>
          </p:nvPr>
        </p:nvGraphicFramePr>
        <p:xfrm>
          <a:off x="-39865" y="195486"/>
          <a:ext cx="9004353" cy="4536504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فدعا الكتبة وهو مرعوب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وسألهم عما هو مكتوب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المسيح ملك آل يعقوب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وميلاده في أي مكان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في أرض اليهودية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لحم القرية المحمية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تنبأ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ميخا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بأقوال جلية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لحم يأتي الديان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للمجوس ذاك الحسود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إمضوا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لبيت لحم قرية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وجدتم المولود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فاخبروني لأسجد له بإذعان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خرجوا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ظهرالنجم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يتقدمهم إلى بيت لحم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دخلوا وسجدوا للطفل وتم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قول الأنبياء من قديم الزمان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عيد دخول السيد المسيح أرض مصر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1997760298"/>
      </p:ext>
    </p:extLst>
  </p:cSld>
  <p:clrMapOvr>
    <a:masterClrMapping/>
  </p:clrMapOvr>
</p:sld>
</file>

<file path=ppt/slides/slide1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10410387"/>
              </p:ext>
            </p:extLst>
          </p:nvPr>
        </p:nvGraphicFramePr>
        <p:xfrm>
          <a:off x="-36512" y="87474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ملوك العرب إليه يأتون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إليه خاضعون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وهداياهم إليه يقدمون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 وذهبا مع لبان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أوحى إليهم حين ناموا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بأن لا يرجعوا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لهيرودس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قاموا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ومضوا لكورتهم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وأقموا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فيها مؤمنين بالديان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انصرفوا أوحى في المنام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ليوسف بأن يمضى بالغلام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وأمه إلى مصر للمقام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فمضوا ومكثوا فيها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بآمان</a:t>
                      </a:r>
                      <a:endParaRPr kumimoji="0" lang="ar-EG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وأقاموا بها هادئ البال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أن مات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هيرودس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الضال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ليتم قول ربنا المتعال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مصر دعوت ابني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عيد دخول السيد المسيح أرض مصر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72695643"/>
      </p:ext>
    </p:extLst>
  </p:cSld>
  <p:clrMapOvr>
    <a:masterClrMapping/>
  </p:clrMapOvr>
</p:sld>
</file>

<file path=ppt/slides/slide1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03038666"/>
              </p:ext>
            </p:extLst>
          </p:nvPr>
        </p:nvGraphicFramePr>
        <p:xfrm>
          <a:off x="35496" y="33469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6824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ظن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أنه مثله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فسهل عنده قتله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ولكن خاب ظنه وأمله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يدر أنه الديان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رأى من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المجسو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الازدراء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أمر بقتل الأطفال من الأبناء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واستأصلهم فعم الاستياء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وتم ما قاله أرميا وبأن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6825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وعندما دخلوا مصر المحمية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ووصلوا إلى بلدة المطرية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احموه بالمياه النقية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فنبت البلسم ذو الأغصان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مصر في أوهام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وضلال تعبد الأصنام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نزل بها وأقام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الشؤم على الأوثان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عيد دخول السيد المسيح أرض مصر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2609062176"/>
      </p:ext>
    </p:extLst>
  </p:cSld>
  <p:clrMapOvr>
    <a:masterClrMapping/>
  </p:clrMapOvr>
</p:sld>
</file>

<file path=ppt/slides/slide1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11002330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شرعوا في الرحيل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بكل وقار وتبجيل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والملائكة في فرح وتهليل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أن وصلوا إلى جبل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قسقام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ومكثوا جملة أوقات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حتى هلك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ومات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فأظهر رب المخلوقات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ملاكه ليوسف في المنام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وأمره بالعودة والمسير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أرض اسرائيل بلا تأخير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فمضوا بمشيئة القدير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وسكنوا الناصرة بسلام 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واتضح قول النبي جليا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إنه سيدعى ناصريا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وكان ذا في عمله ازليه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ليحسن للخلق الختام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عيد دخول السيد المسيح أرض مصر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2833719503"/>
      </p:ext>
    </p:extLst>
  </p:cSld>
  <p:clrMapOvr>
    <a:masterClrMapping/>
  </p:clrMapOvr>
</p:sld>
</file>

<file path=ppt/slides/slide1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83474266"/>
              </p:ext>
            </p:extLst>
          </p:nvPr>
        </p:nvGraphicFramePr>
        <p:xfrm>
          <a:off x="35496" y="87475"/>
          <a:ext cx="9001000" cy="4649378"/>
        </p:xfrm>
        <a:graphic>
          <a:graphicData uri="http://schemas.openxmlformats.org/drawingml/2006/table">
            <a:tbl>
              <a:tblPr rtl="1"/>
              <a:tblGrid>
                <a:gridCol w="47492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517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765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وأما مصر فلا تزال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فخار </a:t>
                      </a:r>
                      <a:r>
                        <a:rPr kumimoji="0" lang="ar-EG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وسؤود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وجمال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ورفعه شأن وكمال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بتشريف مفيض الأنعام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ذو الجلال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المختص بالمجد والكمال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والمنقذ الخلق من الضلال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افتدى به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287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ذا الرحمة والإكرام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احفظ البابا بطريركنا الهمام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ومطراننا السامي المقام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والكهنة والشمامسة والخدام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وأدم للجميع السلامة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وبلغهم كل كرامة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وأنلهم في النعيم الإقامة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 توالت الأيام والأعوام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عيد دخول السيد المسيح أرض مصر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2071592869"/>
      </p:ext>
    </p:extLst>
  </p:cSld>
  <p:clrMapOvr>
    <a:masterClrMapping/>
  </p:clrMapOvr>
</p:sld>
</file>

<file path=ppt/slides/slide1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5499" y="737722"/>
            <a:ext cx="9073006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000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4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2404939"/>
            <a:ext cx="861856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3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3672212085"/>
      </p:ext>
    </p:extLst>
  </p:cSld>
  <p:clrMapOvr>
    <a:masterClrMapping/>
  </p:clrMapOvr>
</p:sld>
</file>

<file path=ppt/slides/slide1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</p:spTree>
    <p:extLst>
      <p:ext uri="{BB962C8B-B14F-4D97-AF65-F5344CB8AC3E}">
        <p14:creationId xmlns:p14="http://schemas.microsoft.com/office/powerpoint/2010/main" val="1899866784"/>
      </p:ext>
    </p:extLst>
  </p:cSld>
  <p:clrMapOvr>
    <a:masterClrMapping/>
  </p:clrMapOvr>
</p:sld>
</file>

<file path=ppt/slides/slide1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000" dirty="0">
                <a:solidFill>
                  <a:prstClr val="white"/>
                </a:solidFill>
              </a:rPr>
              <a:t>نصرخ قائلين : يا ربنا يسوع المسيح</a:t>
            </a:r>
            <a:r>
              <a:rPr lang="fr-FR" sz="4000" i="1" dirty="0">
                <a:solidFill>
                  <a:prstClr val="white"/>
                </a:solidFill>
              </a:rPr>
              <a:t> </a:t>
            </a:r>
            <a:r>
              <a:rPr lang="ar-EG" sz="4000" i="1" dirty="0" err="1">
                <a:solidFill>
                  <a:prstClr val="white"/>
                </a:solidFill>
                <a:latin typeface="CS Avva Shenouda" pitchFamily="34" charset="0"/>
              </a:rPr>
              <a:t>إبن</a:t>
            </a:r>
            <a:r>
              <a:rPr lang="ar-EG" sz="4000" i="1" dirty="0">
                <a:solidFill>
                  <a:prstClr val="white"/>
                </a:solidFill>
                <a:latin typeface="CS Avva Shenouda" pitchFamily="34" charset="0"/>
              </a:rPr>
              <a:t> الله دخل إلى أرض مصر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rtl="1"/>
            <a:r>
              <a:rPr lang="ar-EG" sz="4000">
                <a:solidFill>
                  <a:prstClr val="white"/>
                </a:solidFill>
              </a:rPr>
              <a:t>خلصنا وارحمنا.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i-FI" sz="3200" i="1" dirty="0">
                <a:solidFill>
                  <a:prstClr val="white"/>
                </a:solidFill>
                <a:latin typeface="CS Avva Shenouda" pitchFamily="34" charset="0"/>
              </a:rPr>
              <a:t> `m`V] @ af`i `eqoun `e`pkahi `n&lt;ymi</a:t>
            </a:r>
            <a:endParaRPr lang="fr-FR" sz="3200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7504" y="3219822"/>
            <a:ext cx="900100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</a:t>
            </a:r>
            <a:r>
              <a:rPr lang="fr-FR" sz="2800" b="1" i="1" dirty="0">
                <a:solidFill>
                  <a:prstClr val="white"/>
                </a:solidFill>
                <a:latin typeface="Book Antiqua" pitchFamily="18" charset="0"/>
              </a:rPr>
              <a:t>Le Fils de Dieu est entré en terre d’Égypte.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0D47392A-75C8-17D6-2048-7DEA54A6B2E5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252835"/>
      </p:ext>
    </p:extLst>
  </p:cSld>
  <p:clrMapOvr>
    <a:masterClrMapping/>
  </p:clrMapOvr>
</p:sld>
</file>

<file path=ppt/slides/slide1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880318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Fuite en Égypte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CD89E32-5FD1-17A6-AD27-09B4AE4234D1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22868770"/>
      </p:ext>
    </p:extLst>
  </p:cSld>
  <p:clrMapOvr>
    <a:masterClrMapping/>
  </p:clrMapOvr>
</p:sld>
</file>

<file path=ppt/slides/slide1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CBFD3A-3343-8ADA-8814-D6B092D62F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E495598-3821-FA28-0A7E-276BF0A669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C7F45C2-A95F-6322-31AE-2759EF1A967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26B7DFE-8142-4325-0FCC-290C89C2A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28733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7084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200" dirty="0">
                <a:solidFill>
                  <a:prstClr val="white"/>
                </a:solidFill>
              </a:rPr>
              <a:t>مكرم هو الآب المتهلل </a:t>
            </a:r>
            <a:r>
              <a:rPr lang="ar-EG" sz="4200" dirty="0" err="1">
                <a:solidFill>
                  <a:prstClr val="white"/>
                </a:solidFill>
              </a:rPr>
              <a:t>بإتضاعنا</a:t>
            </a:r>
            <a:r>
              <a:rPr lang="ar-EG" sz="4200" dirty="0">
                <a:solidFill>
                  <a:prstClr val="white"/>
                </a:solidFill>
              </a:rPr>
              <a:t> الحق </a:t>
            </a:r>
            <a:r>
              <a:rPr lang="ar-EG" sz="4400" dirty="0" err="1">
                <a:solidFill>
                  <a:prstClr val="white"/>
                </a:solidFill>
              </a:rPr>
              <a:t>السمائي</a:t>
            </a:r>
            <a:r>
              <a:rPr lang="ar-EG" sz="4200" dirty="0">
                <a:solidFill>
                  <a:prstClr val="white"/>
                </a:solidFill>
              </a:rPr>
              <a:t> والروح القدس</a:t>
            </a:r>
            <a:r>
              <a:rPr lang="fr-FR" sz="4200" dirty="0">
                <a:solidFill>
                  <a:prstClr val="white"/>
                </a:solidFill>
              </a:rPr>
              <a:t>.</a:t>
            </a:r>
            <a:endParaRPr lang="ar-EG" sz="42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51520" y="249492"/>
            <a:ext cx="4824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Nimioc ictin @ `o Patyr xaleucin @ ;epen;ebi`o @ ontwc `n`epouranion @ tou `Pneuma tou `agiou.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Honoré est le Père qui se réjouit de notre humilité, la céleste vérité avec le Saint-Esprit.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49CF970-FA2D-6453-2F17-0375E464114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1600" dirty="0">
                <a:solidFill>
                  <a:prstClr val="white"/>
                </a:solidFill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9CEB19E-7113-7D10-40A2-C49CC85DC769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99088464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oneTexte 2">
            <a:extLst>
              <a:ext uri="{FF2B5EF4-FFF2-40B4-BE49-F238E27FC236}">
                <a16:creationId xmlns:a16="http://schemas.microsoft.com/office/drawing/2014/main" id="{755E5995-AC79-6629-99D1-2D4F68235C28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148064" y="255444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000" dirty="0">
                <a:solidFill>
                  <a:prstClr val="white"/>
                </a:solidFill>
              </a:rPr>
              <a:t>نصرخ قائلين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: يا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ربنا يسوع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(...) </a:t>
            </a:r>
          </a:p>
          <a:p>
            <a:pPr algn="r" rtl="1"/>
            <a:r>
              <a:rPr lang="ar-EG" sz="4000" dirty="0">
                <a:solidFill>
                  <a:prstClr val="white"/>
                </a:solidFill>
              </a:rPr>
              <a:t>خلصنا وارحمنا.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(...)</a:t>
            </a:r>
          </a:p>
          <a:p>
            <a:pPr algn="just"/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259632" y="3057804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(…)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17455E2C-B47B-E66E-B2FD-ABDF66784CD8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722897"/>
      </p:ext>
    </p:extLst>
  </p:cSld>
  <p:clrMapOvr>
    <a:masterClrMapping/>
  </p:clrMapOvr>
</p:sld>
</file>

<file path=ppt/slides/slide1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Menu pour la Fête de la Transfiguration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3" y="357504"/>
            <a:ext cx="881034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Menu Fête de la Transfiguration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273920" y="2665244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la Fête de la Transfiguration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4738415" y="2665244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تمجيد عيد التجلي المجيد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3347864" y="1995686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3347864" y="3671034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myn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427272495"/>
      </p:ext>
    </p:extLst>
  </p:cSld>
  <p:clrMapOvr>
    <a:masterClrMapping/>
  </p:clrMapOvr>
</p:sld>
</file>

<file path=ppt/slides/slide1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527324"/>
            <a:ext cx="5392468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Transfiguration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556965911"/>
      </p:ext>
    </p:extLst>
  </p:cSld>
  <p:clrMapOvr>
    <a:masterClrMapping/>
  </p:clrMapOvr>
</p:sld>
</file>

<file path=ppt/slides/slide1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=l @ =a=l @ =a=l @ =a=l.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Alléluia. Alléluia.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149747921"/>
      </p:ext>
    </p:extLst>
  </p:cSld>
  <p:clrMapOvr>
    <a:masterClrMapping/>
  </p:clrMapOvr>
</p:sld>
</file>

<file path=ppt/slides/slide1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في جميع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قديسيه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`e`V] qen ny=e=;=u tyrou `ntaf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806459774"/>
      </p:ext>
    </p:extLst>
  </p:cSld>
  <p:clrMapOvr>
    <a:masterClrMapping/>
  </p:clrMapOvr>
</p:sld>
</file>

<file path=ppt/slides/slide1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823851449"/>
      </p:ext>
    </p:extLst>
  </p:cSld>
  <p:clrMapOvr>
    <a:masterClrMapping/>
  </p:clrMapOvr>
</p:sld>
</file>

<file path=ppt/slides/slide1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في جلد قوته.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pitajro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tefjom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679665877"/>
      </p:ext>
    </p:extLst>
  </p:cSld>
  <p:clrMapOvr>
    <a:masterClrMapping/>
  </p:clrMapOvr>
</p:sld>
</file>

<file path=ppt/slides/slide1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074837014"/>
      </p:ext>
    </p:extLst>
  </p:cSld>
  <p:clrMapOvr>
    <a:masterClrMapping/>
  </p:clrMapOvr>
</p:sld>
</file>

<file path=ppt/slides/slide1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على مقدرته.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e`hryi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tefmetjwri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850635686"/>
      </p:ext>
    </p:extLst>
  </p:cSld>
  <p:clrMapOvr>
    <a:masterClrMapping/>
  </p:clrMapOvr>
</p:sld>
</file>

<file path=ppt/slides/slide1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854332816"/>
      </p:ext>
    </p:extLst>
  </p:cSld>
  <p:clrMapOvr>
    <a:masterClrMapping/>
  </p:clrMapOvr>
</p:sld>
</file>

<file path=ppt/slides/slide1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ككثرة عظمته.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kata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p`asai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tefmetnis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67787151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D61D0ED-7FD8-8112-4FDA-60CE9FD5D95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B4EBCF7-EC6C-CE62-EE44-D181FD740E3A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AC2A8B1-B18D-9970-2CA3-E0E570F6FF65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9030778"/>
      </p:ext>
    </p:extLst>
  </p:cSld>
  <p:clrMapOvr>
    <a:masterClrMapping/>
  </p:clrMapOvr>
</p:sld>
</file>

<file path=ppt/slides/slide1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907331720"/>
      </p:ext>
    </p:extLst>
  </p:cSld>
  <p:clrMapOvr>
    <a:masterClrMapping/>
  </p:clrMapOvr>
</p:sld>
</file>

<file path=ppt/slides/slide1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بصوت البوق.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ou`cmy `ncalpiggoc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835117531"/>
      </p:ext>
    </p:extLst>
  </p:cSld>
  <p:clrMapOvr>
    <a:masterClrMapping/>
  </p:clrMapOvr>
</p:sld>
</file>

<file path=ppt/slides/slide1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7610371"/>
      </p:ext>
    </p:extLst>
  </p:cSld>
  <p:clrMapOvr>
    <a:masterClrMapping/>
  </p:clrMapOvr>
</p:sld>
</file>

<file path=ppt/slides/slide1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بمزمار وقيثار.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ou'altyrion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ouku;ara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4115013708"/>
      </p:ext>
    </p:extLst>
  </p:cSld>
  <p:clrMapOvr>
    <a:masterClrMapping/>
  </p:clrMapOvr>
</p:sld>
</file>

<file path=ppt/slides/slide1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723664478"/>
      </p:ext>
    </p:extLst>
  </p:cSld>
  <p:clrMapOvr>
    <a:masterClrMapping/>
  </p:clrMapOvr>
</p:sld>
</file>

<file path=ppt/slides/slide1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بدفوف وصفوف.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hankemkem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han,oroc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836018858"/>
      </p:ext>
    </p:extLst>
  </p:cSld>
  <p:clrMapOvr>
    <a:masterClrMapping/>
  </p:clrMapOvr>
</p:sld>
</file>

<file path=ppt/slides/slide1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420711007"/>
      </p:ext>
    </p:extLst>
  </p:cSld>
  <p:clrMapOvr>
    <a:masterClrMapping/>
  </p:clrMapOvr>
</p:sld>
</file>

<file path=ppt/slides/slide1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بأوتار وأرغن.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hankap nem ouorganon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983056140"/>
      </p:ext>
    </p:extLst>
  </p:cSld>
  <p:clrMapOvr>
    <a:masterClrMapping/>
  </p:clrMapOvr>
</p:sld>
</file>

<file path=ppt/slides/slide1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625528720"/>
      </p:ext>
    </p:extLst>
  </p:cSld>
  <p:clrMapOvr>
    <a:masterClrMapping/>
  </p:clrMapOvr>
</p:sld>
</file>

<file path=ppt/slides/slide1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حسنة الصوت.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hankumbalon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enece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tou`cmy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34318617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B0823A-2A28-4664-6161-23F2A3F6F9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9D92C4D-B539-F5AA-9689-49E390F71E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B22616F-2161-1DD9-D735-0550FC3CC3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27845502-3A9A-8501-4B53-0B0753D3C6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9362862"/>
      </p:ext>
    </p:extLst>
  </p:cSld>
  <p:clrMapOvr>
    <a:masterClrMapping/>
  </p:clrMapOvr>
</p:sld>
</file>

<file path=ppt/slides/slide1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840464881"/>
      </p:ext>
    </p:extLst>
  </p:cSld>
  <p:clrMapOvr>
    <a:masterClrMapping/>
  </p:clrMapOvr>
</p:sld>
</file>

<file path=ppt/slides/slide1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التهليل.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hankumbalon `</a:t>
            </a:r>
            <a:r>
              <a:rPr kumimoji="0" lang="pt-BR" sz="3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 oueslylou`i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Retour Vers « Louez Dieu –</a:t>
            </a:r>
            <a:r>
              <a:rPr kumimoji="0" lang="ar-EG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 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»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1121154"/>
      </p:ext>
    </p:extLst>
  </p:cSld>
  <p:clrMapOvr>
    <a:masterClrMapping/>
  </p:clrMapOvr>
</p:sld>
</file>

<file path=ppt/slides/slide1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317741969"/>
      </p:ext>
    </p:extLst>
  </p:cSld>
  <p:clrMapOvr>
    <a:masterClrMapping/>
  </p:clrMapOvr>
</p:sld>
</file>

<file path=ppt/slides/slide1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كل نسمة فلتسبح اسم الرب إلهنا.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Nifi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niben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marou`cmou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tyrou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e`Vran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`m`P¡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443704827"/>
      </p:ext>
    </p:extLst>
  </p:cSld>
  <p:clrMapOvr>
    <a:masterClrMapping/>
  </p:clrMapOvr>
</p:sld>
</file>

<file path=ppt/slides/slide1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944134143"/>
      </p:ext>
    </p:extLst>
  </p:cSld>
  <p:clrMapOvr>
    <a:masterClrMapping/>
  </p:clrMapOvr>
</p:sld>
</file>

<file path=ppt/slides/slide1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للآب والأبن والروح القدس.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Doxa Patri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374006116"/>
      </p:ext>
    </p:extLst>
  </p:cSld>
  <p:clrMapOvr>
    <a:masterClrMapping/>
  </p:clrMapOvr>
</p:sld>
</file>

<file path=ppt/slides/slide1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890805230"/>
      </p:ext>
    </p:extLst>
  </p:cSld>
  <p:clrMapOvr>
    <a:masterClrMapping/>
  </p:clrMapOvr>
</p:sld>
</file>

<file path=ppt/slides/slide1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الآن وكل أوان وإلى دهر الدهور آمين.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 nun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ictouc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517783544"/>
      </p:ext>
    </p:extLst>
  </p:cSld>
  <p:clrMapOvr>
    <a:masterClrMapping/>
  </p:clrMapOvr>
</p:sld>
</file>

<file path=ppt/slides/slide1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082868699"/>
      </p:ext>
    </p:extLst>
  </p:cSld>
  <p:clrMapOvr>
    <a:masterClrMapping/>
  </p:clrMapOvr>
</p:sld>
</file>

<file path=ppt/slides/slide1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`A=l @ =a=l. Doxa ci `o :eoc `ymwn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67085106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Sainte Vierge Marie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03261297"/>
              </p:ext>
            </p:extLst>
          </p:nvPr>
        </p:nvGraphicFramePr>
        <p:xfrm>
          <a:off x="239266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650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348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Salut, vigne féconde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Ton fruit était bien mûr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de sagesse profonde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est la source pure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Salut, Vierge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Colombe douce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voix est mélodie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elle rassure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Salut, douce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as porté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Chemin et Vérité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La Loi est accomplie</a:t>
                      </a:r>
                      <a:r>
                        <a:rPr kumimoji="0" lang="en-CA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ar-EG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Salut, urne précieuse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flancs ont embrassé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si curieuse Celle qui nous a créés</a:t>
                      </a:r>
                      <a:r>
                        <a:rPr kumimoji="0" lang="en-C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la Sainte Vierge Marie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942923439"/>
      </p:ext>
    </p:extLst>
  </p:cSld>
  <p:clrMapOvr>
    <a:masterClrMapping/>
  </p:clrMapOvr>
</p:sld>
</file>

<file path=ppt/slides/slide1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تجلى على جبل تابور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transfiguré sur le mont Thabor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769072692"/>
      </p:ext>
    </p:extLst>
  </p:cSld>
  <p:clrMapOvr>
    <a:masterClrMapping/>
  </p:clrMapOvr>
</p:sld>
</file>

<file path=ppt/slides/slide1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AE" sz="4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اسمعنا</a:t>
            </a:r>
            <a:r>
              <a:rPr kumimoji="0" lang="fr-FR" sz="4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وارحمنا.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`A=l @ =a=l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va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i-FI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Cwtem `eron ouoh nai nan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693716098"/>
      </p:ext>
    </p:extLst>
  </p:cSld>
  <p:clrMapOvr>
    <a:masterClrMapping/>
  </p:clrMapOvr>
</p:sld>
</file>

<file path=ppt/slides/slide1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la Fête de la Transfiguration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555526"/>
            <a:ext cx="861856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Transfiguration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493352"/>
            <a:ext cx="8618561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la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Transfiguration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333885699"/>
      </p:ext>
    </p:extLst>
  </p:cSld>
  <p:clrMapOvr>
    <a:masterClrMapping/>
  </p:clrMapOvr>
</p:sld>
</file>

<file path=ppt/slides/slide1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400" b="1" dirty="0">
                <a:solidFill>
                  <a:srgbClr val="FF9900"/>
                </a:solidFill>
              </a:rPr>
              <a:t>Cantique pour la Fête de la Transfiguration</a:t>
            </a:r>
            <a:endParaRPr lang="ar-SA" sz="34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2059295"/>
              </p:ext>
            </p:extLst>
          </p:nvPr>
        </p:nvGraphicFramePr>
        <p:xfrm>
          <a:off x="95250" y="519523"/>
          <a:ext cx="9085263" cy="436863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0827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Voici Ton peuple aimé, nous Te louons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jusqu'aux Cieux, nous T'acclamons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Sur la montagne, transfiguré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de gloire auréolé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Miséricorde, gloire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Honneur au Fils de Dieu, mon 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Esprit, Sagesse, sois vénéré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Afsobtf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ejen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pitwou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n:abwr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Sur la montagne, Il prit Jean, Jacques et Pierre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qu'Il était en prière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 face brille comme un soleil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l'habit blanc de Lumière éveille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Après l'annonce de Sa mort en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pour préserver leur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trois disciples, S'est révélé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Tout-Puissant, transfiguré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la Transfiguration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785685140"/>
      </p:ext>
    </p:extLst>
  </p:cSld>
  <p:clrMapOvr>
    <a:masterClrMapping/>
  </p:clrMapOvr>
</p:sld>
</file>

<file path=ppt/slides/slide1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2793513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Épouvanté, rempli d'effroi, Pierre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"Faisons trois tentes pour Élie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Moïse". Soudain on vit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Une nuée qui éblouit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Élie, avec Moïse, est apparu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Sa mort, parle à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Scandale de la croix est écarté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gloire au Fils transfiguré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Les trois disciples, au son de cette voix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Tombèrent à terre pleins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S'approche, les a touchés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se relèvent tout rassurés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Et de cette nuée éblouissante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voix du Père très puissante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 dit : "Voici Mon Fils bien-aimé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vous devez bien écouter"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la Transfiguration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71833780"/>
      </p:ext>
    </p:extLst>
  </p:cSld>
  <p:clrMapOvr>
    <a:masterClrMapping/>
  </p:clrMapOvr>
</p:sld>
</file>

<file path=ppt/slides/slide1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25474851"/>
              </p:ext>
            </p:extLst>
          </p:nvPr>
        </p:nvGraphicFramePr>
        <p:xfrm>
          <a:off x="239266" y="265069"/>
          <a:ext cx="9085263" cy="4520927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082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Ô céleste vision : Christ élevé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Retrouve gloire et majesté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Auprès de Dieu, Pierre se plaisait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Paradis il se trouvait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Levant les yeux, ils ne voient que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"Cachez à tous ce qu'on a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Jusqu'au jour de Ma Résurrection"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puis Il descendit du mont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2657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11. Gloire à Celui Qui fut transfiguré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Auprès de ceux qu'Il a aimés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Ta Lumière, Jésus conduis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Tous ceux qui T'aiment et qui Te prient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la Transfiguration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826695033"/>
      </p:ext>
    </p:extLst>
  </p:cSld>
  <p:clrMapOvr>
    <a:masterClrMapping/>
  </p:clrMapOvr>
</p:sld>
</file>

<file path=ppt/slides/slide1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تمجيد عيد التجلي المجيد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Transfiguration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66640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تمجيد عيد التجلي المجيد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432329381"/>
      </p:ext>
    </p:extLst>
  </p:cSld>
  <p:clrMapOvr>
    <a:masterClrMapping/>
  </p:clrMapOvr>
</p:sld>
</file>

<file path=ppt/slides/slide1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9512" y="546377"/>
          <a:ext cx="8784976" cy="4314128"/>
        </p:xfrm>
        <a:graphic>
          <a:graphicData uri="http://schemas.openxmlformats.org/drawingml/2006/table">
            <a:tbl>
              <a:tblPr rtl="1"/>
              <a:tblGrid>
                <a:gridCol w="40428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21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64544"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لله ذو الرحمة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للابن ذو الكلمة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للروح واهب الحكمة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ثالوث نمجده بغير فتور </a:t>
                      </a:r>
                    </a:p>
                    <a:p>
                      <a:pPr algn="r" rtl="1" fontAlgn="b"/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7144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الجالس فوق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الكاروبيم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الممجد من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السيرافيم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والحيوانات </a:t>
                      </a:r>
                      <a:r>
                        <a:rPr kumimoji="0" lang="ar-EG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حاملوا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العرش العظيم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يسبحونه على ممر الدهور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7144" marB="0" anchor="b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958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 </a:t>
                      </a: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والأربعة وعشرون قسيس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يرتلون له بالتقديس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وميخائيل بشكل نفيس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وأقف أمام كرسي النور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وذوو الرتب والقوات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والرؤساء ملائكة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يسبحونه بأجمل اللغات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الحي الباقي مدى الدهور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600" b="1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تمجيد عيد التجلي المجيد</a:t>
            </a: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عيد التجلي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828928278"/>
      </p:ext>
    </p:extLst>
  </p:cSld>
  <p:clrMapOvr>
    <a:masterClrMapping/>
  </p:clrMapOvr>
</p:sld>
</file>

<file path=ppt/slides/slide1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ونحن شعبه واحباه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نسبحه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ونقول المجد لابن الله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المتجلي فوق جبل الطور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دبر واراد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يتجلى خالق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أخذ من التلاميذ الأمجاد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ذوي العمل المبرور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بطرس ويوحنا الهمام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ويعقوب عالي المقام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وصعدوا جبلا عاليا بالتمام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وتجلى بوجه مشرق بالنور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ثيابه بيضاء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والنور على الجبل قد أضاء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فظروا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اثنان من الأنبياء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وهما موسى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وإيلياس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الغيور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عيد التجلي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259258547"/>
      </p:ext>
    </p:extLst>
  </p:cSld>
  <p:clrMapOvr>
    <a:masterClrMapping/>
  </p:clrMapOvr>
</p:sld>
</file>

<file path=ppt/slides/slide1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39865" y="141480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وكانا يخاطبانه بخضوع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فقالت بطرس للرب يسوع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بكل أدب وخشوع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اصنع ثلاث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مظال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فوق الطور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واحدة تكون برسمك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وواحدة لموسى نبيك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وواحدة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لإيليا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عبدك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فظللتهم سحابة من النور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وظهر منها صوت سمعوه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هذا ابني الحبيب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فأطيعوه</a:t>
                      </a:r>
                      <a:endParaRPr kumimoji="0" lang="ar-EG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فاضطربوا وما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استطاعوه</a:t>
                      </a:r>
                      <a:endParaRPr kumimoji="0" lang="ar-EG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وانبهروا من هذا النور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فسقطوا من شدة الفزع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وما اعتراهم من الجزع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فلمسهم يسوع فارتفع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عنهم الخوف وعمهم الحبور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عيد التجلي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662506617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75780745"/>
              </p:ext>
            </p:extLst>
          </p:nvPr>
        </p:nvGraphicFramePr>
        <p:xfrm>
          <a:off x="311274" y="249901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7223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28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Salut, ô toi le champ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le trésor enfoui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Remplace tout l'argent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l'or de notre vie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Salut, céleste aurore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es l'astre brillant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la vallée de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au firmament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Salut, champ assoiffé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 l'Esprit arrose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Choisie pour ta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toi, grâce est éclose</a:t>
                      </a:r>
                      <a:r>
                        <a:rPr kumimoji="0" lang="en-CA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Salut, arche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tu es l'encensoir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tient la braise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dans le noir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384140849"/>
      </p:ext>
    </p:extLst>
  </p:cSld>
  <p:clrMapOvr>
    <a:masterClrMapping/>
  </p:clrMapOvr>
</p:sld>
</file>

<file path=ppt/slides/slide1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7"/>
          <a:ext cx="9073008" cy="4653504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7287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فرفعوا نظرهم نحو محياه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فلم يروا أحدا سواه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يتجلى في باهى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كالكوكب المشتمل بالنور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نزولهم من ذلك المكان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لهم الرب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تخبروا بالرؤيا أي 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أقوم من بين القبور</a:t>
                      </a:r>
                    </a:p>
                    <a:p>
                      <a:pPr algn="r" rtl="1" fontAlgn="b"/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063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فازداد التلاميذ من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ومجدوا ابن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هذا الذي قد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يتجلى فوق جبل الطور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تجلى بالأنوار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تلاميذه الأطهار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نجنا من شر الأشرار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وارحمنا واشملنا بالنور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عيد التجلي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169915116"/>
      </p:ext>
    </p:extLst>
  </p:cSld>
  <p:clrMapOvr>
    <a:masterClrMapping/>
  </p:clrMapOvr>
</p:sld>
</file>

<file path=ppt/slides/slide1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Transfiguration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2637368"/>
            <a:ext cx="861856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=a=l. ...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710356852"/>
      </p:ext>
    </p:extLst>
  </p:cSld>
  <p:clrMapOvr>
    <a:masterClrMapping/>
  </p:clrMapOvr>
</p:sld>
</file>

<file path=ppt/slides/slide1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امين </a:t>
            </a:r>
            <a:r>
              <a:rPr kumimoji="0" lang="ar-EG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المجد للآب والابن والروح القدس، الان و كل اوان وإلي دهر الدهور. آمين.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 doxa Patri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nun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621695592"/>
      </p:ext>
    </p:extLst>
  </p:cSld>
  <p:clrMapOvr>
    <a:masterClrMapping/>
  </p:clrMapOvr>
</p:sld>
</file>

<file path=ppt/slides/slide1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نصرخ قائلين : يا ربنا يسوع المسيح</a:t>
            </a:r>
            <a:r>
              <a:rPr kumimoji="0" lang="fr-FR" sz="4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الله، تجلى على جبل تابور </a:t>
            </a:r>
            <a:r>
              <a:rPr kumimoji="0" lang="ar-EG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خلصنا وارحمنا.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Tenws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enjw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je `w Pen¡ I=y=c P=,=c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28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@ </a:t>
            </a:r>
            <a:r>
              <a:rPr kumimoji="0" lang="fr-FR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afsobtf</a:t>
            </a:r>
            <a:r>
              <a:rPr kumimoji="0" lang="fr-FR" sz="28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ejen</a:t>
            </a:r>
            <a:r>
              <a:rPr kumimoji="0" lang="fr-FR" sz="28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pitwou</a:t>
            </a:r>
            <a:r>
              <a:rPr kumimoji="0" lang="fr-FR" sz="28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n:abwr</a:t>
            </a:r>
            <a:endParaRPr kumimoji="0" lang="fr-FR" sz="2800" b="0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Cw] `mmon ouoh nai nan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7504" y="3057804"/>
            <a:ext cx="864096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clamons et nous disons : Ô notre Seigneur Jésus Christ : </a:t>
            </a:r>
            <a:r>
              <a:rPr kumimoji="0" lang="fr-FR" sz="24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Fils de Dieu S'est transfiguré sur le mont Thabor.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87F230D6-9398-4C55-1616-AA208D516C0B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759"/>
      </p:ext>
    </p:extLst>
  </p:cSld>
  <p:clrMapOvr>
    <a:masterClrMapping/>
  </p:clrMapOvr>
</p:sld>
</file>

<file path=ppt/slides/slide1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952326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Transfiguration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F4833D9-6212-0346-5072-0C298A62C04F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14300713"/>
      </p:ext>
    </p:extLst>
  </p:cSld>
  <p:clrMapOvr>
    <a:masterClrMapping/>
  </p:clrMapOvr>
</p:sld>
</file>

<file path=ppt/slides/slide1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C92B3C-5ECD-3089-2CED-6144648C26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01FF89D-18E6-582F-69C9-C53DF8C1C9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1FA4BBF3-2C75-FB77-747E-5DB523635A5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35F1BE1F-9B32-90E4-C708-783A574527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814234"/>
      </p:ext>
    </p:extLst>
  </p:cSld>
  <p:clrMapOvr>
    <a:masterClrMapping/>
  </p:clrMapOvr>
</p:sld>
</file>

<file path=ppt/slides/slide1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Menu des chants pour le 29° jour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0" y="357504"/>
            <a:ext cx="9144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600" dirty="0">
                <a:solidFill>
                  <a:prstClr val="white"/>
                </a:solidFill>
                <a:latin typeface="Book Antiqua" panose="02040602050305030304" pitchFamily="18" charset="0"/>
              </a:rPr>
              <a:t>Menu du </a:t>
            </a:r>
            <a:r>
              <a:rPr lang="fr-FR" sz="3600" dirty="0">
                <a:solidFill>
                  <a:schemeClr val="bg1"/>
                </a:solidFill>
                <a:latin typeface="Book Antiqua" panose="02040602050305030304" pitchFamily="18" charset="0"/>
              </a:rPr>
              <a:t>29</a:t>
            </a:r>
            <a:r>
              <a:rPr lang="fr-FR" sz="3600" baseline="30000" dirty="0">
                <a:solidFill>
                  <a:schemeClr val="bg1"/>
                </a:solidFill>
                <a:latin typeface="Book Antiqua" panose="02040602050305030304" pitchFamily="18" charset="0"/>
              </a:rPr>
              <a:t>ème</a:t>
            </a:r>
            <a:r>
              <a:rPr lang="it-IT" sz="3600" dirty="0">
                <a:solidFill>
                  <a:prstClr val="white"/>
                </a:solidFill>
                <a:latin typeface="Book Antiqua" panose="02040602050305030304" pitchFamily="18" charset="0"/>
              </a:rPr>
              <a:t> jour de chaque mois Copte</a:t>
            </a:r>
            <a:endParaRPr lang="fr-FR" sz="36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3347864" y="1491630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3325793" y="4281529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myn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13" name="Rectangle 12">
            <a:hlinkClick r:id="rId5" action="ppaction://hlinksldjump"/>
            <a:extLst>
              <a:ext uri="{FF2B5EF4-FFF2-40B4-BE49-F238E27FC236}">
                <a16:creationId xmlns:a16="http://schemas.microsoft.com/office/drawing/2014/main" id="{E5E3095A-BE5C-4B5E-87BA-1AD25EF55090}"/>
              </a:ext>
            </a:extLst>
          </p:cNvPr>
          <p:cNvSpPr/>
          <p:nvPr/>
        </p:nvSpPr>
        <p:spPr>
          <a:xfrm>
            <a:off x="3023828" y="2059384"/>
            <a:ext cx="309634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000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endParaRPr lang="fr-FR" sz="2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4" name="Rectangle 13">
            <a:hlinkClick r:id="rId6" action="ppaction://hlinksldjump"/>
            <a:extLst>
              <a:ext uri="{FF2B5EF4-FFF2-40B4-BE49-F238E27FC236}">
                <a16:creationId xmlns:a16="http://schemas.microsoft.com/office/drawing/2014/main" id="{30183E9B-96AB-4D0F-8FBC-18979361FA88}"/>
              </a:ext>
            </a:extLst>
          </p:cNvPr>
          <p:cNvSpPr/>
          <p:nvPr/>
        </p:nvSpPr>
        <p:spPr>
          <a:xfrm>
            <a:off x="285775" y="3779445"/>
            <a:ext cx="4154065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ctr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</a:p>
        </p:txBody>
      </p:sp>
      <p:sp>
        <p:nvSpPr>
          <p:cNvPr id="15" name="Rectangle 14">
            <a:hlinkClick r:id="rId7" action="ppaction://hlinksldjump"/>
            <a:extLst>
              <a:ext uri="{FF2B5EF4-FFF2-40B4-BE49-F238E27FC236}">
                <a16:creationId xmlns:a16="http://schemas.microsoft.com/office/drawing/2014/main" id="{793BF0AE-196D-47DA-94A3-6A37A28F349B}"/>
              </a:ext>
            </a:extLst>
          </p:cNvPr>
          <p:cNvSpPr/>
          <p:nvPr/>
        </p:nvSpPr>
        <p:spPr>
          <a:xfrm>
            <a:off x="4750271" y="3757753"/>
            <a:ext cx="4154065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/>
            <a:r>
              <a:rPr lang="ar-EG" sz="2000" b="1" dirty="0">
                <a:solidFill>
                  <a:prstClr val="white"/>
                </a:solidFill>
                <a:latin typeface="Book Antiqua" pitchFamily="18" charset="0"/>
              </a:rPr>
              <a:t>تمجيد لتوزيع عيد القيامة المجيد</a:t>
            </a:r>
          </a:p>
        </p:txBody>
      </p:sp>
      <p:sp>
        <p:nvSpPr>
          <p:cNvPr id="16" name="Rectangle 15">
            <a:hlinkClick r:id="rId8" action="ppaction://hlinksldjump"/>
            <a:extLst>
              <a:ext uri="{FF2B5EF4-FFF2-40B4-BE49-F238E27FC236}">
                <a16:creationId xmlns:a16="http://schemas.microsoft.com/office/drawing/2014/main" id="{C2E62720-426C-4BEB-927A-2DB9B20A5135}"/>
              </a:ext>
            </a:extLst>
          </p:cNvPr>
          <p:cNvSpPr/>
          <p:nvPr/>
        </p:nvSpPr>
        <p:spPr>
          <a:xfrm>
            <a:off x="285775" y="2602715"/>
            <a:ext cx="4154065" cy="48004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ctr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17" name="Rectangle 16">
            <a:hlinkClick r:id="rId9" action="ppaction://hlinksldjump"/>
            <a:extLst>
              <a:ext uri="{FF2B5EF4-FFF2-40B4-BE49-F238E27FC236}">
                <a16:creationId xmlns:a16="http://schemas.microsoft.com/office/drawing/2014/main" id="{39CBB3CB-4831-4639-80CF-095E5FD7F48A}"/>
              </a:ext>
            </a:extLst>
          </p:cNvPr>
          <p:cNvSpPr/>
          <p:nvPr/>
        </p:nvSpPr>
        <p:spPr>
          <a:xfrm>
            <a:off x="4750271" y="2602715"/>
            <a:ext cx="4154065" cy="48004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sz="2000" b="1" dirty="0">
                <a:solidFill>
                  <a:prstClr val="white"/>
                </a:solidFill>
                <a:latin typeface="Book Antiqua" pitchFamily="18" charset="0"/>
              </a:rPr>
              <a:t>عيد البشارة المجيد</a:t>
            </a:r>
          </a:p>
        </p:txBody>
      </p:sp>
      <p:sp>
        <p:nvSpPr>
          <p:cNvPr id="18" name="Rectangle 17">
            <a:hlinkClick r:id="rId10" action="ppaction://hlinksldjump"/>
            <a:extLst>
              <a:ext uri="{FF2B5EF4-FFF2-40B4-BE49-F238E27FC236}">
                <a16:creationId xmlns:a16="http://schemas.microsoft.com/office/drawing/2014/main" id="{D32F9A01-F1E4-4F41-950D-1DBBF1ADB2FC}"/>
              </a:ext>
            </a:extLst>
          </p:cNvPr>
          <p:cNvSpPr/>
          <p:nvPr/>
        </p:nvSpPr>
        <p:spPr>
          <a:xfrm>
            <a:off x="286355" y="3178929"/>
            <a:ext cx="4154065" cy="50628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  <a:p>
            <a:pPr algn="ctr"/>
            <a:endParaRPr lang="it-IT" sz="3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9" name="Rectangle 18">
            <a:hlinkClick r:id="rId11" action="ppaction://hlinksldjump"/>
            <a:extLst>
              <a:ext uri="{FF2B5EF4-FFF2-40B4-BE49-F238E27FC236}">
                <a16:creationId xmlns:a16="http://schemas.microsoft.com/office/drawing/2014/main" id="{D6E31149-8C64-49C8-BD85-68432FA32757}"/>
              </a:ext>
            </a:extLst>
          </p:cNvPr>
          <p:cNvSpPr/>
          <p:nvPr/>
        </p:nvSpPr>
        <p:spPr>
          <a:xfrm>
            <a:off x="4750271" y="3186660"/>
            <a:ext cx="4154065" cy="47601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ctr"/>
            <a:r>
              <a:rPr lang="ar-EG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059621"/>
      </p:ext>
    </p:extLst>
  </p:cSld>
  <p:clrMapOvr>
    <a:masterClrMapping/>
  </p:clrMapOvr>
</p:sld>
</file>

<file path=ppt/slides/slide1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تجسد من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العذراء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=l @ =a=l @ =a=l @ =a=l. 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icarx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}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par;enoc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Alléluia. Alléluia.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incarné de la Vierge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054310697"/>
      </p:ext>
    </p:extLst>
  </p:cSld>
  <p:clrMapOvr>
    <a:masterClrMapping/>
  </p:clrMapOvr>
</p:sld>
</file>

<file path=ppt/slides/slide1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في جميع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قديسيه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`e`V] qen ny=e=;=u tyrou `ntaf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 Dieu en son sanctuaire.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4528ECE-2FCC-5C73-5C43-79AC809056C6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9C278BE-314D-915D-6263-D81213FFC1DE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8EF1B76-D6D6-11AB-1D21-A772EB70E665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01416287"/>
      </p:ext>
    </p:extLst>
  </p:cSld>
  <p:clrMapOvr>
    <a:masterClrMapping/>
  </p:clrMapOvr>
</p:sld>
</file>

<file path=ppt/slides/slide1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ولد في بيت لحم 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Vyetaumacf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By;leem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né à Bethléem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4F9B006-9638-310E-E2FD-3DD1AE7F3DB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2FA9DA5-B250-7952-1A21-346D2510F200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BBFF951-A11E-FFD2-AB15-163982A7D792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970414074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9622686"/>
              </p:ext>
            </p:extLst>
          </p:nvPr>
        </p:nvGraphicFramePr>
        <p:xfrm>
          <a:off x="131762" y="302716"/>
          <a:ext cx="9048750" cy="4948249"/>
        </p:xfrm>
        <a:graphic>
          <a:graphicData uri="http://schemas.openxmlformats.org/drawingml/2006/table">
            <a:tbl>
              <a:tblPr rtl="1"/>
              <a:tblGrid>
                <a:gridCol w="47798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8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Recours de tout pécheur Marie, écoute-moi</a:t>
                      </a:r>
                      <a:b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pièges du Menteur</a:t>
                      </a:r>
                      <a:b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J'y suis tombé parfois.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Heureuse es-tu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Très-Haut, la Vertu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Ombre te couvrit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toi naquit Jésus.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Lumière et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Mes yeux, tu attiras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Fenêtres où la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inondera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Tu intercèderas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moi qui ai péché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l’heure du trépas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Fils va pardonner.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29657833"/>
      </p:ext>
    </p:extLst>
  </p:cSld>
  <p:clrMapOvr>
    <a:masterClrMapping/>
  </p:clrMapOvr>
</p:sld>
</file>

<file path=ppt/slides/slide1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في جلد قوته.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pitajro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tefjom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au firmament de sa puissance.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2EB5D8-4BC2-3D34-17C7-E8ECB2D52FBE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ECB827-0FB4-3FC6-9B80-8D9BD48B10D4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E66F2A5-59A3-C26D-8D58-E8DF0454AAFB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197528935"/>
      </p:ext>
    </p:extLst>
  </p:cSld>
  <p:clrMapOvr>
    <a:masterClrMapping/>
  </p:clrMapOvr>
</p:sld>
</file>

<file path=ppt/slides/slide1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ملك المجد، قام من الأموات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Pouro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aftwnf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nye;mwout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Roi de Gloire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ressuscité d’entre les morts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C2986C1-6B8B-5547-D6C3-3E5994DEA49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AEDF42E-DB78-46D9-153B-C21E001AF9B5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A304F9D-9E18-B0BD-3C0B-3607603F6960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56459799"/>
      </p:ext>
    </p:extLst>
  </p:cSld>
  <p:clrMapOvr>
    <a:masterClrMapping/>
  </p:clrMapOvr>
</p:sld>
</file>

<file path=ppt/slides/slide1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على مقدرته.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e`hryi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tefmetjwri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ses œuvres de vaillance.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5DC0931-6DD3-DD0C-68C7-A7C10271819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38D730-9081-33D8-E8D8-9FA5E9D88329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2B65445-341F-43C2-42EB-4F8264261D01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189168645"/>
      </p:ext>
    </p:extLst>
  </p:cSld>
  <p:clrMapOvr>
    <a:masterClrMapping/>
  </p:clrMapOvr>
</p:sld>
</file>

<file path=ppt/slides/slide1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تجسد من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العذراء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icarx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}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par;enoc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incarné de la Vierge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97A555A-C1DE-40C2-26BF-390890B93CF2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545D76B-7B8F-B9D1-EA43-F3460C23E9CB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6834430-7746-1D5A-BE2D-B5DE99553236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44334438"/>
      </p:ext>
    </p:extLst>
  </p:cSld>
  <p:clrMapOvr>
    <a:masterClrMapping/>
  </p:clrMapOvr>
</p:sld>
</file>

<file path=ppt/slides/slide1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ككثرة عظمته.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kata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p`asai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tefmetnis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toute sa grandeur.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05108C7-96A9-28B5-A682-DBB52CC0DC80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ECE40E7-901F-141C-2952-D6D761F78E5B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0CB82F0-BDAB-C099-4393-659851D95837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60551902"/>
      </p:ext>
    </p:extLst>
  </p:cSld>
  <p:clrMapOvr>
    <a:masterClrMapping/>
  </p:clrMapOvr>
</p:sld>
</file>

<file path=ppt/slides/slide1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ولد في بيت لحم 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Vyetaumacf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By;leem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né à Bethléem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680436-282B-4FF3-EEEF-70198E4FBA7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92738F1-1625-2EE4-9595-F5BEF3784C85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60C625E-8572-560F-09B9-E4618B74CCFD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48343348"/>
      </p:ext>
    </p:extLst>
  </p:cSld>
  <p:clrMapOvr>
    <a:masterClrMapping/>
  </p:clrMapOvr>
</p:sld>
</file>

<file path=ppt/slides/slide1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بصوت البوق.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ou`cmy `ncalpiggoc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l’éclat du cor.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EA43B9F-5071-A1F4-3347-5F1C26BBCA6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50D21AA-5022-860D-1610-6B6B2231E404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8313E96-F0F8-C1DE-E73C-7B0A463D8FC9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259124082"/>
      </p:ext>
    </p:extLst>
  </p:cSld>
  <p:clrMapOvr>
    <a:masterClrMapping/>
  </p:clrMapOvr>
</p:sld>
</file>

<file path=ppt/slides/slide1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ملك المجد، قام من بين الأموات.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Pouro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aftwnf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nye;mwout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Roi de Gloire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ressuscité d’entre les morts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A6A0D74-B21A-2839-129F-768FED2BA3A0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157B41E-7657-C92B-A320-C704129DDE6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B073AB58-20CE-BB46-60B1-38431FB55EE4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13587064"/>
      </p:ext>
    </p:extLst>
  </p:cSld>
  <p:clrMapOvr>
    <a:masterClrMapping/>
  </p:clrMapOvr>
</p:sld>
</file>

<file path=ppt/slides/slide1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بمزمار وقيثار.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ou'altyrion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ouku;ara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harpe et la cithare.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0A054DD-951C-596D-D382-F123818D7E3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1A2C0AE-B1AC-0B25-B955-8B55753E42A0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5F5F1F1-333B-FEA5-8863-9AF4FEF3A019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97891397"/>
      </p:ext>
    </p:extLst>
  </p:cSld>
  <p:clrMapOvr>
    <a:masterClrMapping/>
  </p:clrMapOvr>
</p:sld>
</file>

<file path=ppt/slides/slide1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تجسد من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العذراء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icarx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}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par;enoc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incarné de la Vierge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A1B973C-1B86-0DB8-57A5-A2B744DAA7C6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3D7CE43-7C50-1446-8489-60E766C2085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DA5B7F5-747D-CFA7-621A-09EC6514F097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868811006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88572203"/>
              </p:ext>
            </p:extLst>
          </p:nvPr>
        </p:nvGraphicFramePr>
        <p:xfrm>
          <a:off x="78482" y="87474"/>
          <a:ext cx="9048750" cy="4482704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8270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Sur les lèvres, ton nom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Marie, prions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aider.</a:t>
                      </a: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3887415"/>
      </p:ext>
    </p:extLst>
  </p:cSld>
  <p:clrMapOvr>
    <a:masterClrMapping/>
  </p:clrMapOvr>
</p:sld>
</file>

<file path=ppt/slides/slide1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بدفوف وصفوف.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hankemkem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han,oroc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danse et le tambour.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2C6362A-6C5F-5912-7F0D-45B625B4FB0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C2137C1-AE25-0682-36E9-BFB3121219B7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E5A7B13-F575-5855-3438-34023685D732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837767050"/>
      </p:ext>
    </p:extLst>
  </p:cSld>
  <p:clrMapOvr>
    <a:masterClrMapping/>
  </p:clrMapOvr>
</p:sld>
</file>

<file path=ppt/slides/slide1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ولد في بيت لحم 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Vyetaumacf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By;leem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né à Bethléem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B509939-4D9D-ACB2-ED78-F7A16251720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F788BC1-11EA-D4D3-B7FE-F04ACA671C6C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2B83356-BFAE-13BF-3AD7-27E7D2A8DE82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610124303"/>
      </p:ext>
    </p:extLst>
  </p:cSld>
  <p:clrMapOvr>
    <a:masterClrMapping/>
  </p:clrMapOvr>
</p:sld>
</file>

<file path=ppt/slides/slide1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بأوتار وأرغن.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hankap nem ouorganon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cordes et les flûtes.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9F5D3CB-20B1-855A-0EA9-3DC9ED586931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4014273-2BEE-D576-B5FA-7AA4BE828680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840213A-0A43-042A-06A7-DF6C8E11D53D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02462311"/>
      </p:ext>
    </p:extLst>
  </p:cSld>
  <p:clrMapOvr>
    <a:masterClrMapping/>
  </p:clrMapOvr>
</p:sld>
</file>

<file path=ppt/slides/slide1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ملك المجد، قام من بين الأموات.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Pouro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aftwnf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nye;mwout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Roi de Gloire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ressuscité d’entre les morts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221CF00-DC86-EE66-EE97-8FFF1FB4F06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5017076-6E4B-8DB8-AB56-4AA86EE448B4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B2C43CE8-AE72-A387-B86C-65F755864D8B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733168308"/>
      </p:ext>
    </p:extLst>
  </p:cSld>
  <p:clrMapOvr>
    <a:masterClrMapping/>
  </p:clrMapOvr>
</p:sld>
</file>

<file path=ppt/slides/slide1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حسنة الصوت.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hankumbalon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enece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tou`cmy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sonores.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5C6EB5A-B82D-8BA3-1A89-62DCA7FE8B37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9188A2C-A6FC-D2F8-597F-98FACEFC981F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008D6DB-CD0D-3BC0-72FF-2A036D028497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89238655"/>
      </p:ext>
    </p:extLst>
  </p:cSld>
  <p:clrMapOvr>
    <a:masterClrMapping/>
  </p:clrMapOvr>
</p:sld>
</file>

<file path=ppt/slides/slide1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تجسد من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العذراء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icarx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}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par;enoc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incarné de la Vierge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83F1E51-7581-A33B-8CB7-D042AC5F63BD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51391A2-3AD4-DD62-08DE-53085149579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A664F03-DAB9-7719-6590-EDC64BCCE149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913210231"/>
      </p:ext>
    </p:extLst>
  </p:cSld>
  <p:clrMapOvr>
    <a:masterClrMapping/>
  </p:clrMapOvr>
</p:sld>
</file>

<file path=ppt/slides/slide1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التهليل.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hankumbalon `nte oueslylou`i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triomphantes. Alléluia.</a:t>
            </a:r>
          </a:p>
        </p:txBody>
      </p:sp>
      <p:sp>
        <p:nvSpPr>
          <p:cNvPr id="10" name="Rectangle 9">
            <a:hlinkClick r:id="" action="ppaction://noaction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Retour Vers « Louez Dieu –</a:t>
            </a:r>
            <a:r>
              <a:rPr kumimoji="0" lang="ar-EG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 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»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F571B38-4787-9B7E-BCB0-8398FBCAE25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656C5BC-7AB1-AC14-2BF2-64AE8715F02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47D6989-0393-ECF4-5422-7E8E908324C1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36646057"/>
      </p:ext>
    </p:extLst>
  </p:cSld>
  <p:clrMapOvr>
    <a:masterClrMapping/>
  </p:clrMapOvr>
</p:sld>
</file>

<file path=ppt/slides/slide1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ولد في بيت لحم 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Vyetaumacf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By;leem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né à Bethléem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71C75D6-177E-5FE7-52BB-746C59360A1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FA5DD69-E25B-DC42-23B4-370483CDC8EC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36E8EB5-7BBB-7991-680A-863DA289113E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146675842"/>
      </p:ext>
    </p:extLst>
  </p:cSld>
  <p:clrMapOvr>
    <a:masterClrMapping/>
  </p:clrMapOvr>
</p:sld>
</file>

<file path=ppt/slides/slide1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كل نسمة فلتسبح اسم الرب إلهنا.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Nifi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niben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marou`cmou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tyrou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e`Vran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`m`P¡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Que tout ce qui respire loue le Nom du Seigneur notre Dieu.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AD37F9F-CD37-9DA5-D771-5235D872FE4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5354BF3-D297-24BE-A0A8-8C459AE40307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258370E-FB67-4230-14AA-9F25D307CDF3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54718745"/>
      </p:ext>
    </p:extLst>
  </p:cSld>
  <p:clrMapOvr>
    <a:masterClrMapping/>
  </p:clrMapOvr>
</p:sld>
</file>

<file path=ppt/slides/slide1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ملك المجد، قام من بين الأموات.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Pouro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aftwnf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nye;mwout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Roi de Gloire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ressuscité d’entre les morts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63AD278-0789-E705-8BC7-A16D79A786EC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F06A7D4-4C41-AF23-F9DD-3DD5C14465C1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B6852285-4EC6-2BE6-B28A-78D8F17D3B6B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27937221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47263349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اُم الله القدوس،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بكر بتول وعروس،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تابوت عهد النعمة،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ثمرة لذيذة طعمة.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جنة وفردوس،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حملتِ الغير محسوس،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خليلة سُليمان،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دواء يبرئ التعبان.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  <p:sp>
        <p:nvSpPr>
          <p:cNvPr id="9" name="Rectangle 73"/>
          <p:cNvSpPr txBox="1">
            <a:spLocks noChangeArrowheads="1"/>
          </p:cNvSpPr>
          <p:nvPr/>
        </p:nvSpPr>
        <p:spPr bwMode="auto">
          <a:xfrm>
            <a:off x="35496" y="0"/>
            <a:ext cx="9073008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للسيدة العذراء مريم</a:t>
            </a:r>
            <a:r>
              <a:rPr lang="fr-FR" b="1" dirty="0">
                <a:solidFill>
                  <a:srgbClr val="FF9900"/>
                </a:solidFill>
              </a:rPr>
              <a:t>) ١(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2827451"/>
      </p:ext>
    </p:extLst>
  </p:cSld>
  <p:clrMapOvr>
    <a:masterClrMapping/>
  </p:clrMapOvr>
</p:sld>
</file>

<file path=ppt/slides/slide1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للآب والأبن والروح القدس.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Doxa Patri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Gloire au Père et au Fils et au Saint-Esprit.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DB6A065-1BFB-2738-AE40-544B3A10E1D7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DC629E3-825B-2B4D-DC24-2C201E7D7DB5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2E39ABA-54F6-35D8-B635-78F4B46D49A1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93929714"/>
      </p:ext>
    </p:extLst>
  </p:cSld>
  <p:clrMapOvr>
    <a:masterClrMapping/>
  </p:clrMapOvr>
</p:sld>
</file>

<file path=ppt/slides/slide1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تجسد من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العذراء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icarx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}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par;enoc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S'est incarné de la Vierge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91E2F66-DFA4-1C75-BE09-36DFAFBA715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84B7985-4230-C52E-5D04-0BFC89476E28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77B007F-40DB-F342-DD14-97A7BAC6E9B9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497640989"/>
      </p:ext>
    </p:extLst>
  </p:cSld>
  <p:clrMapOvr>
    <a:masterClrMapping/>
  </p:clrMapOvr>
</p:sld>
</file>

<file path=ppt/slides/slide1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الآن وكل أوان وإلى دهر الدهور آمين.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 nun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ictouc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Maintenant et toujours et dans les siècles des siècles.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D1F4796-D31E-3A32-A493-E14C9A207F7E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CB09FC5-2D49-FEA7-9AE0-37447403101E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87D2576-EFF1-C2A0-B96C-C802CB929F46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39583223"/>
      </p:ext>
    </p:extLst>
  </p:cSld>
  <p:clrMapOvr>
    <a:masterClrMapping/>
  </p:clrMapOvr>
</p:sld>
</file>

<file path=ppt/slides/slide1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ولد في بيت لحم 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Vyetaumacf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By;leem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né à Bethléem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ED5D833-7EED-BD47-6C28-18F9443CF710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AADFFB3-05FE-3062-E673-55D099D0B667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F2D822A-87C4-A508-DDA4-4C98DCD530CB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216858509"/>
      </p:ext>
    </p:extLst>
  </p:cSld>
  <p:clrMapOvr>
    <a:masterClrMapping/>
  </p:clrMapOvr>
</p:sld>
</file>

<file path=ppt/slides/slide1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`A=l @ =a=l. Doxa ci `o :eoc `ymwn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9CD74E1-0D55-D575-E9B0-4BEEF102549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1F8AC7A-34A3-E540-E734-389658BB56B9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79D2B95-28F1-F1AF-EFFB-14E33A8AA32E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75743534"/>
      </p:ext>
    </p:extLst>
  </p:cSld>
  <p:clrMapOvr>
    <a:masterClrMapping/>
  </p:clrMapOvr>
</p:sld>
</file>

<file path=ppt/slides/slide1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ملك المجد، قام من بين الأموات. 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Pouro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aftwnf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nye;mwout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15616" y="2969389"/>
            <a:ext cx="705678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Roi de Gloire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ressuscité d’entre les morts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4E38F51-98F0-7448-2900-2E8CD15BFB7D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75B6C3D-E0EB-9412-E737-0903C53B4477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D2C2656-8F39-6374-CD9D-533059820C9E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168719580"/>
      </p:ext>
    </p:extLst>
  </p:cSld>
  <p:clrMapOvr>
    <a:masterClrMapping/>
  </p:clrMapOvr>
</p:sld>
</file>

<file path=ppt/slides/slide1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يسوع المسيح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AE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اسمعنا</a:t>
            </a:r>
            <a:r>
              <a:rPr kumimoji="0" lang="fr-FR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وارحمنا.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`A=l @ =a=l @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pi`wou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va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i-FI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Cwtem `eron ouoh nai nan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ED90C52-B18E-36F7-1124-DA8A152183E6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BE62547-186B-0418-DAD4-96BBE5333D29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0ACCC32-356B-11CE-D8F0-09A134E844DF}"/>
              </a:ext>
            </a:extLst>
          </p:cNvPr>
          <p:cNvSpPr txBox="1"/>
          <p:nvPr/>
        </p:nvSpPr>
        <p:spPr>
          <a:xfrm>
            <a:off x="0" y="4443958"/>
            <a:ext cx="2088230" cy="323165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5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44456082"/>
      </p:ext>
    </p:extLst>
  </p:cSld>
  <p:clrMapOvr>
    <a:masterClrMapping/>
  </p:clrMapOvr>
</p:sld>
</file>

<file path=ppt/slides/slide1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041270"/>
            <a:ext cx="525658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K</a:t>
            </a:r>
            <a:r>
              <a:rPr kumimoji="0" lang="pt-BR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ata ni,oroc </a:t>
            </a:r>
            <a:endParaRPr kumimoji="0" lang="fr-FR" sz="5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K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ata ni,oroc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(Résurrection)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5497" y="737722"/>
            <a:ext cx="910850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Période de la Résurrection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3850A4B-3A34-4EFC-8378-886C048D0B59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77320962"/>
      </p:ext>
    </p:extLst>
  </p:cSld>
  <p:clrMapOvr>
    <a:masterClrMapping/>
  </p:clrMapOvr>
</p:sld>
</file>

<file path=ppt/slides/slide1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كل صفوف وطقوس،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السمائيين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والأرضيين، والملائكة والناس معاً، يرتلون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بإبتهاج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81957"/>
            <a:ext cx="482453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K</a:t>
            </a: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ata ni,oroc nem nitaxic @ `nte na nivyou`i nem na `pkahi @ niaggeloc nem nirwmi eucop @ eu`er'alin qen ou;elyl.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571750"/>
            <a:ext cx="864096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Tous les chœurs, les grades,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les célestes et les terrestres,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les anges et les humains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ensemble chantent avec joie.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K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ata ni,oroc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(Résurrection)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3CD34B81-F84C-4C76-AF41-2A743028B400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853661839"/>
      </p:ext>
    </p:extLst>
  </p:cSld>
  <p:clrMapOvr>
    <a:masterClrMapping/>
  </p:clrMapOvr>
</p:sld>
</file>

<file path=ppt/slides/slide1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57591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لأن ربنا يسوع المسيح، الحمل الحقيقي، قام من بين الأموات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188078"/>
            <a:ext cx="482453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(Je Pen¡ I=y=c P=,=c pihiyb `mmyi) </a:t>
            </a:r>
            <a:r>
              <a:rPr kumimoji="0" lang="pt-BR" sz="3200" b="0" i="0" u="none" strike="noStrike" kern="1200" cap="none" spc="0" normalizeH="0" baseline="1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=b @ </a:t>
            </a: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(aftwnf)</a:t>
            </a:r>
            <a:r>
              <a:rPr kumimoji="0" lang="pt-BR" sz="3200" b="0" i="0" u="none" strike="noStrike" kern="1200" cap="none" spc="0" normalizeH="0" baseline="1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=g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`ebolqen nye;mwout.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1520" y="2715766"/>
            <a:ext cx="864096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(Car notre Seigneur Jésus-Christ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l’agneau véritable) </a:t>
            </a:r>
            <a:r>
              <a:rPr kumimoji="0" lang="fr-FR" sz="3200" b="1" i="0" u="none" strike="noStrike" kern="1200" cap="none" spc="0" normalizeH="0" baseline="1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(est ressuscité) </a:t>
            </a:r>
            <a:r>
              <a:rPr kumimoji="0" lang="fr-FR" sz="3200" b="1" i="0" u="none" strike="noStrike" kern="1200" cap="none" spc="0" normalizeH="0" baseline="1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d’entre les morts.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K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ata ni,oroc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(Résurrection)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C9710512-024B-45B5-B9E3-3A7EB3864F22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654516079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19602770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ذات البتولية،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المسيحية،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زرع طاهر مبرور،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سالمة من الشرور.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المؤمنين،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صلاحاً للخاطئين،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ضياء في البرية،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طاهرة ونقية.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3588479017"/>
      </p:ext>
    </p:extLst>
  </p:cSld>
  <p:clrMapOvr>
    <a:masterClrMapping/>
  </p:clrMapOvr>
</p:sld>
</file>

<file path=ppt/slides/slide1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323528" y="59310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Je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f`cmarwout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Viwt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nem Pi`pneuma =e=;=u @ }`triac 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etjyk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tenouwst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wou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nac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148064" y="5147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مبارك الآب والابن والروح القدس الثالوث الكامل نسجد له ونمجده.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74954" y="2736966"/>
            <a:ext cx="756084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 soit le Père,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Fils et le Saint Esprit,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Trinité parfaite,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l’adorons et nous la glorifions.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K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ata ni,oroc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(Résurrection)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FC789D79-9597-4CF1-9707-24E24BA3E70F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4381488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la Fête de l’annonciation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l’annonciation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la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l’annonciation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C7D9AE7-9951-40DD-9E48-67D6125287B6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02437155"/>
      </p:ext>
    </p:extLst>
  </p:cSld>
  <p:clrMapOvr>
    <a:masterClrMapping/>
  </p:clrMapOvr>
</p:sld>
</file>

<file path=ppt/slides/slide1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Fête de l’annonciation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41776654"/>
              </p:ext>
            </p:extLst>
          </p:nvPr>
        </p:nvGraphicFramePr>
        <p:xfrm>
          <a:off x="95250" y="519522"/>
          <a:ext cx="9085263" cy="4301577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Car tous les prophètes l'avaient prédit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Daniel, David et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Verbe Incarné, notre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J'annonce au Nom du Père, Saint est Son Nom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Auteur de toute guérison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âmes vivent par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"Un enfant nous est né", disait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"Et son pouvoir s'étend infini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Justice et Paix sont établies"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La divine Puissance est apparue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Vision que Jacob aperçut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Longtemps les peuples L'ont attendu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l’annonciation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74410A5-D64F-4DDC-9F81-F1E605A14271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086146487"/>
      </p:ext>
    </p:extLst>
  </p:cSld>
  <p:clrMapOvr>
    <a:masterClrMapping/>
  </p:clrMapOvr>
</p:sld>
</file>

<file path=ppt/slides/slide1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34518163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prophète Daniel l'a annoncé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Roi de la Paix sans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Viendra au monde pour le sauver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"Le peuple qui marchait dans l'ombre noire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 vu se lever, ô victoire 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Cette lumière du Dieu de gloire"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Ô joie et allégresse car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Sauveur que Dieu nous a promis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Ouvrit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Seigneur Tu as fait grandir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joug pesant qui nous broie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Péché d'Adam, lavé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85A2270-D288-4603-95F3-7D21CF80B825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410266231"/>
      </p:ext>
    </p:extLst>
  </p:cSld>
  <p:clrMapOvr>
    <a:masterClrMapping/>
  </p:clrMapOvr>
</p:sld>
</file>

<file path=ppt/slides/slide1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76794544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L'Ange adressa Marie et salua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"Réjouis-toi Marie, ne crains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 Très-Haut te couvrira"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Dieu Puissant, Créateur de toutes choses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Vit la plus pure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lui envoie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piaggeloc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12. Paroles d'Isaïe sont accomplies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Vierge enfantera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Emmanuel, homme,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L'Inaccessible Dieu, Celui Qui Est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qui toutes choses sont créées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tes entrailles, Il sera 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02FEC1B-F5B7-4044-A108-1545DEF73CEC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415201725"/>
      </p:ext>
    </p:extLst>
  </p:cSld>
  <p:clrMapOvr>
    <a:masterClrMapping/>
  </p:clrMapOvr>
</p:sld>
</file>

<file path=ppt/slides/slide1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79807678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Le prophète Michée l'avait bien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"De toi Bethléem est sorti"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Chef d'Israël, c'est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David l'a annoncé : "Ce jour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Mon Fils et tu L'as enfanté"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tous les peuples t'ont célébrée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Et ton peuple, ô Seigneur, ne l'oublie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le protèges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Vierge Marie nous veillera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Nous croyons en Celui Qui a pris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Invisible, puissant, fort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se fit Homme, détruit la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13DCBFD-6A50-4AFD-9D4A-F2B16D166FBA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928718029"/>
      </p:ext>
    </p:extLst>
  </p:cSld>
  <p:clrMapOvr>
    <a:masterClrMapping/>
  </p:clrMapOvr>
</p:sld>
</file>

<file path=ppt/slides/slide1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45499296"/>
              </p:ext>
            </p:extLst>
          </p:nvPr>
        </p:nvGraphicFramePr>
        <p:xfrm>
          <a:off x="1319386" y="1168003"/>
          <a:ext cx="7285063" cy="3726005"/>
        </p:xfrm>
        <a:graphic>
          <a:graphicData uri="http://schemas.openxmlformats.org/drawingml/2006/table">
            <a:tbl>
              <a:tblPr rtl="1"/>
              <a:tblGrid>
                <a:gridCol w="72850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2600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Ô Dieu veille sur nous sans oublier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(…) le Berger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Évêques et prêtres, tous dévoués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012082B-02B7-463B-BA26-9457317F6DD2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197796676"/>
      </p:ext>
    </p:extLst>
  </p:cSld>
  <p:clrMapOvr>
    <a:masterClrMapping/>
  </p:clrMapOvr>
</p:sld>
</file>

<file path=ppt/slides/slide1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عيد البشارة المجيد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l’annonciation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3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عيد البشارة المجيد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2CEDDD7-779D-453A-81BB-16551D7F4207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219261324"/>
      </p:ext>
    </p:extLst>
  </p:cSld>
  <p:clrMapOvr>
    <a:masterClrMapping/>
  </p:clrMapOvr>
</p:sld>
</file>

<file path=ppt/slides/slide1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9512" y="546377"/>
          <a:ext cx="8784976" cy="4463457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64544"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أبدأ باسم الله القدوس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بادئ الأجسام محيي النفوس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ساركس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خين تي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7144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بسر وحيد الآب المكنون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 عجز عن فهمه البشريون 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تحصر أوصافه المنشئون</a:t>
                      </a:r>
                      <a:b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7144" marB="0" anchor="b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 تنبأ الأنبياء الأولون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المتقدمون والمتأخرون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بتجسد الكلمة المكنون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جلت قدرة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للذي تجلى ليعقوب فرآه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كل الأمم تنتظر لقياه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600" b="1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تمجيد لعيد البشارة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البشارة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E52AE1E-8A17-48A5-A8DC-1E87B5B88244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80172483"/>
      </p:ext>
    </p:extLst>
  </p:cSld>
  <p:clrMapOvr>
    <a:masterClrMapping/>
  </p:clrMapOvr>
</p:sld>
</file>

<file path=ppt/slides/slide1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حقا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أشعيا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قال في رؤياه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ولد لنا ابن واعطيناه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الرئاسة على كل براياه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خذوا بأيديكم العشرة أوتار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ورتلوا لإلهنا بالمزمار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ابينا داود البار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دانيال أخبرنا بكلام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يظهر في العالم رئيس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بعد سبعين أسبوعا بتمام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رأى الرؤيا بالعيان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رمزا لما تم وكان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البشارة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8E61AEA-0A7C-43D5-A610-0621BCBA4755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451741257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57346591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ظاهرة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بأجلى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بيان،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عروسة للديان،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غالية وثمينة،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فاضلة وأمينة.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قوية في الحروب،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كنز الله المرهوب،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لوح العهد الجديد،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لمَنْ يُريد.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1692331944"/>
      </p:ext>
    </p:extLst>
  </p:cSld>
  <p:clrMapOvr>
    <a:masterClrMapping/>
  </p:clrMapOvr>
</p:sld>
</file>

<file path=ppt/slides/slide1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39865" y="141480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زاد الفتية إيمانا بالإله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وبختنصر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اعترف بما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رآة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الرابع شبيه ابن الله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سبحوا ومجدوا الملك المنان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به خلص الأبوان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آدم وحواء الأولان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شاهد الآب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فلم يجد أطهر من تي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بارثينوس</a:t>
                      </a:r>
                      <a:endParaRPr kumimoji="0" lang="ar-EG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فأوفد لبشراها بي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انجليوس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صاغ لها البشرى بعد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افرحي يا مريم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سيولد منك العتيق الأيام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البشارة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5A12057-C6FA-42AD-8B51-6472361812EF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69356565"/>
      </p:ext>
    </p:extLst>
  </p:cSld>
  <p:clrMapOvr>
    <a:masterClrMapping/>
  </p:clrMapOvr>
</p:sld>
</file>

<file path=ppt/slides/slide1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ضابط كل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لنا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بالناسوتية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البشرية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طهر الخالق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احشاها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اختارها منذ صباها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روحه القدس ملاها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ظهر منها أحد الأقاليم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إله وإنسان باتحاد مقيم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وصارت اما لله الكريم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عنه قال الأنبياء القديسون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يطهر في صهيون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ويماثل خلقه وبه ينجون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البشارة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59DB94-A715-4423-BD6A-3C392E1E27A2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192976485"/>
      </p:ext>
    </p:extLst>
  </p:cSld>
  <p:clrMapOvr>
    <a:masterClrMapping/>
  </p:clrMapOvr>
</p:sld>
</file>

<file path=ppt/slides/slide1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غبريال بلغ بشراه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للعذراء بما تلقاه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لدن الله مولاه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فسر كلام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اشعيا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العذراء تحبل من غير مثيل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وتلد ابنا يدعى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دواد اليوم ولدتك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ابني وقد ورثتك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الأمم تتعبد لك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الطغمات العلوية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والمراتب النورانية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يسجدون لذي الأبدية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البشارة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1194074-AAB5-4930-904C-AC1B9B759023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767859515"/>
      </p:ext>
    </p:extLst>
  </p:cSld>
  <p:clrMapOvr>
    <a:masterClrMapping/>
  </p:clrMapOvr>
</p:sld>
</file>

<file path=ppt/slides/slide1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482498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5266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 الشعوب صاروا مهنئين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حملت قدس القديسين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الأزلي ملجأ المؤمنين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ميخا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تنبأ بقول 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بيت لحم راعي اسرائيل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ممتدا ملكه جيلا بعد جيل</a:t>
                      </a: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2983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بالذي تجسد ورأيناه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وكان غير محسوس فلمسناه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نسجد له في علوه سماه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الرب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الحي المعبود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ليس أحد قط يراه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البشارة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230222E-5BC7-43DF-8D2F-67371188530B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146067675"/>
      </p:ext>
    </p:extLst>
  </p:cSld>
  <p:clrMapOvr>
    <a:masterClrMapping/>
  </p:clrMapOvr>
</p:sld>
</file>

<file path=ppt/slides/slide1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19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93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وأيضًا تنبأ جميع النبيين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قديم العصور والسنين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إن الإله يظهر بشرا بيقين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تنس شعبك يا 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تدخلهم في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بؤوس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بصلاة مريم البكر العروس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رب يا متجسد لأجلنا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احفظ أنبا (…….) بطريركنا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وشريكه (…….) </a:t>
                      </a:r>
                      <a:r>
                        <a:rPr lang="ar-EG" sz="2800" dirty="0">
                          <a:solidFill>
                            <a:prstClr val="white"/>
                          </a:solidFill>
                        </a:rPr>
                        <a:t>أسقفنا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ctr" rtl="1" fontAlgn="b"/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البشارة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456149CF-8799-4528-B1D2-F1A56444788E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638513614"/>
      </p:ext>
    </p:extLst>
  </p:cSld>
  <p:clrMapOvr>
    <a:masterClrMapping/>
  </p:clrMapOvr>
</p:sld>
</file>

<file path=ppt/slides/slide1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Période de la Nativité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92A88CE-F505-4A38-9215-F410D8712BDF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300372872"/>
      </p:ext>
    </p:extLst>
  </p:cSld>
  <p:clrMapOvr>
    <a:masterClrMapping/>
  </p:clrMapOvr>
</p:sld>
</file>

<file path=ppt/slides/slide1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Fête de la Nativité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42930824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Miséricorde, Lumière et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tous les humains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Fils Sauveur pour les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ramener au Paradis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Son Ange lumineux, Il dépêcha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Divin Messager, ô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Vallée, exulte ! Paix sur la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joie Marie, il salua :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76FD60F-6E1E-4539-BF1D-CBA7803C15C5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901319549"/>
      </p:ext>
    </p:extLst>
  </p:cSld>
  <p:clrMapOvr>
    <a:masterClrMapping/>
  </p:clrMapOvr>
</p:sld>
</file>

<file path=ppt/slides/slide1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"Du Très-Haut, la Vertu te couvrira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Bénie sois-tu, Vierge pure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Pleine de grâce, la terre obscure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ce mystère, s'éclairera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Tout-Puissant de toi, Marie, naîtra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Verbe incarné, Fils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la Lumière qui vient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Emmanuel S'appellera"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5F7AECA-8308-456F-8DC3-3360C20FA4B8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334128223"/>
      </p:ext>
    </p:extLst>
  </p:cSld>
  <p:clrMapOvr>
    <a:masterClrMapping/>
  </p:clrMapOvr>
</p:sld>
</file>

<file path=ppt/slides/slide1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9221228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Salutation de l'Ange, elle entendit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Troublée, la Vierge l'accepta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"Servante de Dieu", se déclara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"Que Sa Parole soit accomplie"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Ô légions célestes, chantez en chœur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Armées du Très-Haut, célébrez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Chants d'allégresse, cithares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est née, c'est le Sauveur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9A5D1F3-BAA0-49E2-BA81-5A75AF443D09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92012468"/>
      </p:ext>
    </p:extLst>
  </p:cSld>
  <p:clrMapOvr>
    <a:masterClrMapping/>
  </p:clrMapOvr>
</p:sld>
</file>

<file path=ppt/slides/slide1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Gloire à Dieu au plus haut et dans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Paix sur la terre, aux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Joie, allégresse, Mystère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né ce jour, le Fils de Dieu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Des mélodies célestes, l'écho redit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Séraphins T'ont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Cieux, la terre T'ont glorifié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Il est né, le Christ Messie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BB1C8FD-0C93-411D-9196-85467313BEF7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1212325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4" name="Rectangle 23"/>
          <p:cNvSpPr/>
          <p:nvPr/>
        </p:nvSpPr>
        <p:spPr>
          <a:xfrm>
            <a:off x="0" y="1528"/>
            <a:ext cx="914400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3000" b="1" dirty="0">
                <a:solidFill>
                  <a:prstClr val="white"/>
                </a:solidFill>
                <a:latin typeface="Book Antiqua" pitchFamily="18" charset="0"/>
              </a:rPr>
              <a:t>Sommaire des Cantiques des Saints (1/4)</a:t>
            </a:r>
            <a:endParaRPr lang="fr-FR" sz="3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0" name="Rectangle 49">
            <a:hlinkClick r:id="rId3" action="ppaction://hlinksldjump"/>
          </p:cNvPr>
          <p:cNvSpPr/>
          <p:nvPr/>
        </p:nvSpPr>
        <p:spPr>
          <a:xfrm>
            <a:off x="6732241" y="836589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51" name="Rectangle 50">
            <a:hlinkClick r:id="rId4" action="ppaction://hlinksldjump"/>
          </p:cNvPr>
          <p:cNvSpPr/>
          <p:nvPr/>
        </p:nvSpPr>
        <p:spPr>
          <a:xfrm>
            <a:off x="7884368" y="843558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53" name="Rectangle 52">
            <a:hlinkClick r:id="rId5" action="ppaction://hlinksldjump"/>
          </p:cNvPr>
          <p:cNvSpPr/>
          <p:nvPr/>
        </p:nvSpPr>
        <p:spPr>
          <a:xfrm>
            <a:off x="7884368" y="1160625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54" name="Rectangle 53">
            <a:hlinkClick r:id="rId6" action="ppaction://hlinksldjump"/>
          </p:cNvPr>
          <p:cNvSpPr/>
          <p:nvPr/>
        </p:nvSpPr>
        <p:spPr>
          <a:xfrm>
            <a:off x="6732241" y="1477692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55" name="Rectangle 54">
            <a:hlinkClick r:id="rId7" action="ppaction://hlinksldjump"/>
          </p:cNvPr>
          <p:cNvSpPr/>
          <p:nvPr/>
        </p:nvSpPr>
        <p:spPr>
          <a:xfrm>
            <a:off x="7884368" y="1484661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66" name="Rectangle 65">
            <a:hlinkClick r:id="rId8" action="ppaction://hlinksldjump"/>
          </p:cNvPr>
          <p:cNvSpPr/>
          <p:nvPr/>
        </p:nvSpPr>
        <p:spPr>
          <a:xfrm>
            <a:off x="6732241" y="1801728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69" name="Rectangle 68">
            <a:hlinkClick r:id="rId9" action="ppaction://hlinksldjump"/>
          </p:cNvPr>
          <p:cNvSpPr/>
          <p:nvPr/>
        </p:nvSpPr>
        <p:spPr>
          <a:xfrm>
            <a:off x="7884368" y="1808697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70" name="Rectangle 69">
            <a:hlinkClick r:id="rId10" action="ppaction://hlinksldjump"/>
          </p:cNvPr>
          <p:cNvSpPr/>
          <p:nvPr/>
        </p:nvSpPr>
        <p:spPr>
          <a:xfrm>
            <a:off x="6732241" y="2139702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71" name="Rectangle 70">
            <a:hlinkClick r:id="rId11" action="ppaction://hlinksldjump"/>
          </p:cNvPr>
          <p:cNvSpPr/>
          <p:nvPr/>
        </p:nvSpPr>
        <p:spPr>
          <a:xfrm>
            <a:off x="7884368" y="2146671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72" name="Rectangle 71">
            <a:hlinkClick r:id="rId12" action="ppaction://hlinksldjump"/>
          </p:cNvPr>
          <p:cNvSpPr/>
          <p:nvPr/>
        </p:nvSpPr>
        <p:spPr>
          <a:xfrm>
            <a:off x="6732241" y="2463738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73" name="Rectangle 72">
            <a:hlinkClick r:id="rId13" action="ppaction://hlinksldjump"/>
          </p:cNvPr>
          <p:cNvSpPr/>
          <p:nvPr/>
        </p:nvSpPr>
        <p:spPr>
          <a:xfrm>
            <a:off x="7884368" y="2470707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74" name="Rectangle 73">
            <a:hlinkClick r:id="rId14" action="ppaction://hlinksldjump"/>
          </p:cNvPr>
          <p:cNvSpPr/>
          <p:nvPr/>
        </p:nvSpPr>
        <p:spPr>
          <a:xfrm>
            <a:off x="6732241" y="2787774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75" name="Rectangle 74">
            <a:hlinkClick r:id="rId15" action="ppaction://hlinksldjump"/>
          </p:cNvPr>
          <p:cNvSpPr/>
          <p:nvPr/>
        </p:nvSpPr>
        <p:spPr>
          <a:xfrm>
            <a:off x="7884368" y="2794743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76" name="Rectangle 75">
            <a:hlinkClick r:id="rId16" action="ppaction://hlinksldjump"/>
          </p:cNvPr>
          <p:cNvSpPr/>
          <p:nvPr/>
        </p:nvSpPr>
        <p:spPr>
          <a:xfrm>
            <a:off x="6732241" y="3111810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77" name="Rectangle 76">
            <a:hlinkClick r:id="rId17" action="ppaction://hlinksldjump"/>
          </p:cNvPr>
          <p:cNvSpPr/>
          <p:nvPr/>
        </p:nvSpPr>
        <p:spPr>
          <a:xfrm>
            <a:off x="7884368" y="3118779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78" name="Rectangle 77">
            <a:hlinkClick r:id="rId18" action="ppaction://hlinksldjump"/>
          </p:cNvPr>
          <p:cNvSpPr/>
          <p:nvPr/>
        </p:nvSpPr>
        <p:spPr>
          <a:xfrm>
            <a:off x="6732241" y="3435846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79" name="Rectangle 78">
            <a:hlinkClick r:id="rId19" action="ppaction://hlinksldjump"/>
          </p:cNvPr>
          <p:cNvSpPr/>
          <p:nvPr/>
        </p:nvSpPr>
        <p:spPr>
          <a:xfrm>
            <a:off x="7884368" y="3442815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80" name="Rectangle 79">
            <a:hlinkClick r:id="rId20" action="ppaction://hlinksldjump"/>
          </p:cNvPr>
          <p:cNvSpPr/>
          <p:nvPr/>
        </p:nvSpPr>
        <p:spPr>
          <a:xfrm>
            <a:off x="6732241" y="3759882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81" name="Rectangle 80">
            <a:hlinkClick r:id="rId21" action="ppaction://hlinksldjump"/>
          </p:cNvPr>
          <p:cNvSpPr/>
          <p:nvPr/>
        </p:nvSpPr>
        <p:spPr>
          <a:xfrm>
            <a:off x="7884368" y="3766851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82" name="Rectangle 81">
            <a:hlinkClick r:id="rId22" action="ppaction://hlinksldjump"/>
          </p:cNvPr>
          <p:cNvSpPr/>
          <p:nvPr/>
        </p:nvSpPr>
        <p:spPr>
          <a:xfrm>
            <a:off x="6732241" y="4083918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83" name="Rectangle 82">
            <a:hlinkClick r:id="rId23" action="ppaction://hlinksldjump"/>
          </p:cNvPr>
          <p:cNvSpPr/>
          <p:nvPr/>
        </p:nvSpPr>
        <p:spPr>
          <a:xfrm>
            <a:off x="7884368" y="4090887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84" name="Rectangle 83">
            <a:hlinkClick r:id="" action="ppaction://noaction"/>
          </p:cNvPr>
          <p:cNvSpPr/>
          <p:nvPr/>
        </p:nvSpPr>
        <p:spPr>
          <a:xfrm>
            <a:off x="395536" y="843558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La Sainte Vierge Marie                   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السلام لكِ يا مريم يا اُم الله القدوس</a:t>
            </a:r>
            <a:r>
              <a:rPr lang="fr-FR" b="1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6" name="Rectangle 85">
            <a:hlinkClick r:id="" action="ppaction://noaction"/>
          </p:cNvPr>
          <p:cNvSpPr/>
          <p:nvPr/>
        </p:nvSpPr>
        <p:spPr>
          <a:xfrm>
            <a:off x="395536" y="1160625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r"/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السلام لك يا مريم يا يمامة جليله تصيح</a:t>
            </a:r>
          </a:p>
        </p:txBody>
      </p:sp>
      <p:sp>
        <p:nvSpPr>
          <p:cNvPr id="88" name="Rectangle 87">
            <a:hlinkClick r:id="" action="ppaction://noaction"/>
          </p:cNvPr>
          <p:cNvSpPr/>
          <p:nvPr/>
        </p:nvSpPr>
        <p:spPr>
          <a:xfrm>
            <a:off x="395536" y="1484661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L’Archange Michel                               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لرئيس الملائكة الجليل ميخائيل</a:t>
            </a:r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90" name="Rectangle 89"/>
          <p:cNvSpPr/>
          <p:nvPr/>
        </p:nvSpPr>
        <p:spPr>
          <a:xfrm>
            <a:off x="395536" y="1808697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L’Archange Raphaël                              </a:t>
            </a:r>
            <a:r>
              <a:rPr lang="ar-EG" b="1">
                <a:solidFill>
                  <a:prstClr val="white"/>
                </a:solidFill>
                <a:latin typeface="Book Antiqua" pitchFamily="18" charset="0"/>
              </a:rPr>
              <a:t>لرئيس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الملائكة الجليل رافائيل</a:t>
            </a:r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92" name="Rectangle 91"/>
          <p:cNvSpPr/>
          <p:nvPr/>
        </p:nvSpPr>
        <p:spPr>
          <a:xfrm>
            <a:off x="395536" y="2146671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Saint Marc                                                    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للقديس الشهيد مارمرقس</a:t>
            </a:r>
            <a:endParaRPr lang="fr-FR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395536" y="2470707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Saint Georges (</a:t>
            </a:r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1)                              </a:t>
            </a:r>
            <a:r>
              <a:rPr lang="fr-FR" b="1">
                <a:solidFill>
                  <a:prstClr val="white"/>
                </a:solidFill>
                <a:latin typeface="Book Antiqua" pitchFamily="18" charset="0"/>
              </a:rPr>
              <a:t>1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b="1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b="1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395536" y="2794743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Saint Georges (</a:t>
            </a:r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2)                              </a:t>
            </a:r>
            <a:r>
              <a:rPr lang="fr-FR" b="1">
                <a:solidFill>
                  <a:prstClr val="white"/>
                </a:solidFill>
                <a:latin typeface="Book Antiqua" pitchFamily="18" charset="0"/>
              </a:rPr>
              <a:t>2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b="1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b="1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395536" y="3118779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Saint Mina                                            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للقديس الشهيد </a:t>
            </a:r>
            <a:r>
              <a:rPr lang="ar-EG" b="1" dirty="0" err="1">
                <a:solidFill>
                  <a:prstClr val="white"/>
                </a:solidFill>
                <a:latin typeface="Book Antiqua" pitchFamily="18" charset="0"/>
              </a:rPr>
              <a:t>مارمينا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b="1" dirty="0" err="1">
                <a:solidFill>
                  <a:prstClr val="white"/>
                </a:solidFill>
                <a:latin typeface="Book Antiqua" pitchFamily="18" charset="0"/>
              </a:rPr>
              <a:t>العجايبي</a:t>
            </a:r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395536" y="3442815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dirty="0" err="1">
                <a:solidFill>
                  <a:prstClr val="white"/>
                </a:solidFill>
                <a:latin typeface="Book Antiqua" pitchFamily="18" charset="0"/>
              </a:rPr>
              <a:t>Philopatir</a:t>
            </a:r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fr-FR" dirty="0" err="1">
                <a:solidFill>
                  <a:prstClr val="white"/>
                </a:solidFill>
                <a:latin typeface="Book Antiqua" pitchFamily="18" charset="0"/>
              </a:rPr>
              <a:t>Mercourios</a:t>
            </a:r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         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للقديس الشهيد فـيــــلوباتيـــــر مرقوريوس </a:t>
            </a:r>
            <a:endParaRPr lang="fr-FR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395536" y="3766851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Sainte Damienne                                                        </a:t>
            </a:r>
            <a:r>
              <a:rPr lang="ar-EG" b="1">
                <a:solidFill>
                  <a:prstClr val="white"/>
                </a:solidFill>
                <a:latin typeface="Book Antiqua" pitchFamily="18" charset="0"/>
              </a:rPr>
              <a:t>الشهيدة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دميانة</a:t>
            </a:r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95536" y="4090887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Saint Antoine                                                  </a:t>
            </a:r>
            <a:r>
              <a:rPr lang="ar-EG" b="1">
                <a:solidFill>
                  <a:prstClr val="white"/>
                </a:solidFill>
                <a:latin typeface="Book Antiqua" pitchFamily="18" charset="0"/>
              </a:rPr>
              <a:t>القديس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الأنبا أنطونيوس</a:t>
            </a:r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106" name="Rectangle 105">
            <a:hlinkClick r:id="" action="ppaction://noaction"/>
          </p:cNvPr>
          <p:cNvSpPr/>
          <p:nvPr/>
        </p:nvSpPr>
        <p:spPr>
          <a:xfrm>
            <a:off x="6732242" y="1160625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34026752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292080" y="255444"/>
            <a:ext cx="372944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الآب هو الراعي المتكلم من اجل </a:t>
            </a:r>
            <a:r>
              <a:rPr lang="ar-EG" sz="4000" dirty="0" err="1">
                <a:solidFill>
                  <a:prstClr val="white"/>
                </a:solidFill>
              </a:rPr>
              <a:t>مذلتنا</a:t>
            </a:r>
            <a:r>
              <a:rPr lang="ar-EG" sz="4000" dirty="0">
                <a:solidFill>
                  <a:prstClr val="white"/>
                </a:solidFill>
              </a:rPr>
              <a:t> الصليب </a:t>
            </a:r>
            <a:r>
              <a:rPr lang="ar-EG" sz="4000" dirty="0" err="1">
                <a:solidFill>
                  <a:prstClr val="white"/>
                </a:solidFill>
              </a:rPr>
              <a:t>السمائي</a:t>
            </a:r>
            <a:r>
              <a:rPr lang="ar-EG" sz="4000" dirty="0">
                <a:solidFill>
                  <a:prstClr val="white"/>
                </a:solidFill>
              </a:rPr>
              <a:t> والروح القدس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Pimenoc ictin @ `o Patyr raraucin @ ;epen;ebi`o @ `Ctauroc `n`epouranion @ tou `Pneuma tou `agiou.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Père est le Pasteur qui parle de notre affliction, la céleste croix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1B8FC30-2EDD-B23A-54CB-E40E1CD75371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1600" dirty="0">
                <a:solidFill>
                  <a:prstClr val="white"/>
                </a:solidFill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0EBD064-3A6A-3322-6796-A7FF86B7C4E5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93266073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30356013"/>
              </p:ext>
            </p:extLst>
          </p:nvPr>
        </p:nvGraphicFramePr>
        <p:xfrm>
          <a:off x="131762" y="33468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نسل طاهر مغبوط،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هيكل نقي مضبوط،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والدة الإله،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لائقة له في علاه.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ياقوت غالي الأثمان،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زهرة في البستان.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SA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إسمِك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أفواه،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المؤمنين،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إله،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العدرا</a:t>
                      </a: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مريم أعنا أجمعين.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7746930"/>
      </p:ext>
    </p:extLst>
  </p:cSld>
  <p:clrMapOvr>
    <a:masterClrMapping/>
  </p:clrMapOvr>
</p:sld>
</file>

<file path=ppt/slides/slide2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94950528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Là-bas dans les campagnes, quelques bergers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Ton étoile, éblouis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Écoutent l'ange, émus, saisis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"Votre Berger, le Christ est né"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Ô Sagesse infinie, profond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D'une Vierge pure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né au monde, le Dieu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Gloire au Seigneur au Ciel, sur terre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626DD49-329B-4980-965D-0CFD6908A8E2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910615039"/>
      </p:ext>
    </p:extLst>
  </p:cSld>
  <p:clrMapOvr>
    <a:masterClrMapping/>
  </p:clrMapOvr>
</p:sld>
</file>

<file path=ppt/slides/slide2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la Nativité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440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DC4A4447-7BC4-4A78-9A42-E1D6C347107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C6FC9E6-8CCB-492C-83BE-19A2DF058E77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017797754"/>
      </p:ext>
    </p:extLst>
  </p:cSld>
  <p:clrMapOvr>
    <a:masterClrMapping/>
  </p:clrMapOvr>
</p:sld>
</file>

<file path=ppt/slides/slide2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9512" y="546377"/>
          <a:ext cx="8784976" cy="4370280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7136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بمجد الله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وأرتل للمسيح على الدوام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أكمل وعده وأوفاه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ترأى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الملاك بصوت التهليل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وبشر رعاة الأغنام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اثقية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ابجين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ميسى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امانوئيل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جميع اللغات تصرخ بصياح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لله في العلا وعلى الأرض السلام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الناس بهجة وأفراح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ar-S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أتوا إليه المجوس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المشرق باهتمام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وسجدوا لأسمه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تمجيد لتوزيع عيد الميلاد : مديح أنا أفتح </a:t>
            </a:r>
            <a:r>
              <a:rPr lang="ar-SA" sz="3600" b="1" dirty="0" err="1">
                <a:solidFill>
                  <a:srgbClr val="FF9900"/>
                </a:solidFill>
              </a:rPr>
              <a:t>فاي</a:t>
            </a:r>
            <a:r>
              <a:rPr lang="ar-SA" sz="3600" b="1" dirty="0">
                <a:solidFill>
                  <a:srgbClr val="FF9900"/>
                </a:solidFill>
              </a:rPr>
              <a:t> بمجد الله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EED41FF-154C-44FC-9BBC-825B8EEE31AE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640793733"/>
      </p:ext>
    </p:extLst>
  </p:cSld>
  <p:clrMapOvr>
    <a:masterClrMapping/>
  </p:clrMapOvr>
</p:sld>
</file>

<file path=ppt/slides/slide2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خروا له بعظم إيمان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وقدموا قرابين بالتمام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مرا وذهبا ولبان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دانيال أخبرنا ببيان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رأى وحية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باستفاهم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دعيت يا بيت لحم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أفراثا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وتشرفني بأسرار عظام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منك أتى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رتل فيك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ميخاؤوس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بخفيات عظام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مولد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F9E8608-DD16-4BEC-A79D-11C7DFBDC814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553519795"/>
      </p:ext>
    </p:extLst>
  </p:cSld>
  <p:clrMapOvr>
    <a:masterClrMapping/>
  </p:clrMapOvr>
</p:sld>
</file>

<file path=ppt/slides/slide2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زهرة نبعت من بيت داود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وكوكب أشرق من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ابرآم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وقج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تم الوعد الموعود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سالومي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ويوسف النجار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نالوا كرامات عظام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 الرب عليهما نار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اشعياء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نطق بسرور وأفراح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عذراء في عقب الأيام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تلد راعى شعبه بصلاح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صبيًا ولد أو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أعطيناه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المشورة الأعظم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رئاسته على منكباه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BE1371D-83B0-45FE-B656-7DDD2BE3F49E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71182671"/>
      </p:ext>
    </p:extLst>
  </p:cSld>
  <p:clrMapOvr>
    <a:masterClrMapping/>
  </p:clrMapOvr>
</p:sld>
</file>

<file path=ppt/slides/slide2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صوفونيو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عنك خبر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بمجدك يا مريم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شمس البر منك ظهر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3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ضوء الكوكب أشرق للمجوس</a:t>
                      </a:r>
                      <a:endParaRPr kumimoji="0" lang="fr-FR" sz="23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يرشدهم بإلهام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حيث كان الرب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طغمات العرش العلويين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يسبحون ببهجة ونظام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بصوت الفرح مبتهجين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سيدنا وأوفي الوعد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وجاد علينا بالأنعام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تواضع وأخذ شكل العبد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3F3C1E3-626D-42BD-91CE-74555DDDF3BE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77949552"/>
      </p:ext>
    </p:extLst>
  </p:cSld>
  <p:clrMapOvr>
    <a:masterClrMapping/>
  </p:clrMapOvr>
</p:sld>
</file>

<file path=ppt/slides/slide2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نور من نور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نورنا من بعد ظلام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معنا إله منظور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غير المرئي ظهر الآن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لأجل خلاص عبده آدم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وعتقنا من أسر الشيطان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المذوذ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ملفوف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وسجدت له رعاة الأغنام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وسبحته كل الصفوف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المرتل في المزمور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تسجد له سائر الانام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وتقدم له هدايا ونذور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64D8109-0510-4FA4-AE66-2FFEB36F936E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145358977"/>
      </p:ext>
    </p:extLst>
  </p:cSld>
  <p:clrMapOvr>
    <a:masterClrMapping/>
  </p:clrMapOvr>
</p:sld>
</file>

<file path=ppt/slides/slide2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الأنفس مجتمعين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في عيدك الأعظم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بأصوات الفرح مبتهجين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لوقا الرسول أخبر بما قيل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نورا أشرق للأمم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ومجدا لشعبك اسرائيل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ميلاد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هكذا كان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بعجائب واسرار عظام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والكلمة قد صار إنسان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نؤمن باسمه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ونسبح بمجد أعظم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أنون خين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اخرستيانوس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B7C49DF-4C0D-40AE-8DD2-B94DB13B3E0F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457623843"/>
      </p:ext>
    </p:extLst>
  </p:cSld>
  <p:clrMapOvr>
    <a:masterClrMapping/>
  </p:clrMapOvr>
</p:sld>
</file>

<file path=ppt/slides/slide2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419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93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ذلك الملعون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أراد أن يقتل رب الأنام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أبؤور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 ايه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بورانيون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وغاب صوابه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وقتل ربوات أطفال تمام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شأن سيدنا بي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وظهر ملاك الله في الحين 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ليوسف يقول أهرب قوام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أرض المصريين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واتى السيد من أورشليم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بلغ إلى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قسقام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فوق السحابة الحقيقية مقيم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96FE6F7-0035-449D-B1D5-B12D336D146A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421258106"/>
      </p:ext>
    </p:extLst>
  </p:cSld>
  <p:clrMapOvr>
    <a:masterClrMapping/>
  </p:clrMapOvr>
</p:sld>
</file>

<file path=ppt/slides/slide2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569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0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تنسى يا أم القدوس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اشفعي فينا يا مريم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سيدنا بي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٣٠</a:t>
                      </a:r>
                      <a:r>
                        <a:rPr kumimoji="0" lang="fr-FR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اتيت من علو سماك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واشرقت من البتول مريم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تطلع علينا بعين 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والبيعة تكون في طمأنينتك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محفوظة دايما يا مريم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وتكون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منصانة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بشفاعتك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محروسة طول الأيام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30F2F3A-3A00-450F-953F-20852887BCF9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81482274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51165649"/>
              </p:ext>
            </p:extLst>
          </p:nvPr>
        </p:nvGraphicFramePr>
        <p:xfrm>
          <a:off x="179512" y="546378"/>
          <a:ext cx="8784976" cy="4760059"/>
        </p:xfrm>
        <a:graphic>
          <a:graphicData uri="http://schemas.openxmlformats.org/drawingml/2006/table">
            <a:tbl>
              <a:tblPr rtl="1"/>
              <a:tblGrid>
                <a:gridCol w="47451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397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مريم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يمامة جليله تصيح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لنا بسر معظم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صوتها مبهج وفريح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كرمة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عنقودها قد أثمر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رأس ينبوع الحكمة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وفهم عالي معظم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للإناء المستور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قبل كون العالمين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المحتوي نور من نور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حضن الأب كل حين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كنز خفي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حامل كل الأسرار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وبك الموعد وفي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لسائر </a:t>
                      </a:r>
                      <a:r>
                        <a:rPr kumimoji="0" lang="ar-S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الأبرار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للسيدة العذراء مريم</a:t>
            </a:r>
            <a:r>
              <a:rPr lang="fr-FR" b="1" dirty="0">
                <a:solidFill>
                  <a:srgbClr val="FF9900"/>
                </a:solidFill>
              </a:rPr>
              <a:t>) ٢(</a:t>
            </a:r>
            <a:endParaRPr lang="ar-SA" b="1" kern="0" dirty="0">
              <a:solidFill>
                <a:srgbClr val="FF9900"/>
              </a:solidFill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950050417"/>
      </p:ext>
    </p:extLst>
  </p:cSld>
  <p:clrMapOvr>
    <a:masterClrMapping/>
  </p:clrMapOvr>
</p:sld>
</file>

<file path=ppt/slides/slide2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la Résurrection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1" y="737722"/>
            <a:ext cx="910850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Période de la Résurrection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la Résurrection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07A4740-B049-44D1-A6CD-02597451A67B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014887114"/>
      </p:ext>
    </p:extLst>
  </p:cSld>
  <p:clrMapOvr>
    <a:masterClrMapping/>
  </p:clrMapOvr>
</p:sld>
</file>

<file path=ppt/slides/slide2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résurrection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3753005"/>
              </p:ext>
            </p:extLst>
          </p:nvPr>
        </p:nvGraphicFramePr>
        <p:xfrm>
          <a:off x="95250" y="465517"/>
          <a:ext cx="9085263" cy="4240617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4421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Jésus, dans un sépulcre, ils L'ont placé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grand linceul Le couvrit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jours, demeure enseveli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Mes lèvres, j'écarte pour raconter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Mystère immense,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Commande, règne, juge et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terre avait tremblé, pierre roulée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gardes frappés d'épouvante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 la Lumière éblouissante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Il a souffert, est mort, fut enterré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Saintes femmes à l'aurore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Portant les huiles, cherchent le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Résurrection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F4DDE4D-5C2D-4D99-BA6A-D6E81AB64EBB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821380364"/>
      </p:ext>
    </p:extLst>
  </p:cSld>
  <p:clrMapOvr>
    <a:masterClrMapping/>
  </p:clrMapOvr>
</p:sld>
</file>

<file path=ppt/slides/slide2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32086760"/>
              </p:ext>
            </p:extLst>
          </p:nvPr>
        </p:nvGraphicFramePr>
        <p:xfrm>
          <a:off x="107505" y="87475"/>
          <a:ext cx="9085263" cy="4752314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42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Aux Apôtres, les femmes ont annoncé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"Jésus, de la mort S'est levé"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Mort, ton empire est bien brisé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Aux Saintes femmes en pleurs, l'ange a parlé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 crucifié est vivant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cherchez pas chez les gisants"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Supplicié, Il souffrit, fut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nos âmes, Il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Ouvrant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Dans son psaume, David avait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de Vie, pour nous meurt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Ressuscité, Il est vainqueur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Résurrection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6901137-425B-4EAB-AE7A-42AAE64136B8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190294358"/>
      </p:ext>
    </p:extLst>
  </p:cSld>
  <p:clrMapOvr>
    <a:masterClrMapping/>
  </p:clrMapOvr>
</p:sld>
</file>

<file path=ppt/slides/slide2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89278999"/>
              </p:ext>
            </p:extLst>
          </p:nvPr>
        </p:nvGraphicFramePr>
        <p:xfrm>
          <a:off x="131762" y="302716"/>
          <a:ext cx="9048750" cy="4753825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50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Le Christ, le Fils de Dieu a triomphé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"Soyez dans la Joie" dit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Légions du mal sont bien vaincues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</a:t>
                      </a: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Trompettes résonnez, lyres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 a vaincu les ténèbres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cieux, la terre chantent et célèbrent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Voici enfin le jour qu'Il a créé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pour toujours est détruit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la Lumière du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anges Séraphins, écoutez-les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voix célestes pures et claires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Chantant, Jésus Ta vraie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Résurrection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A856998-E47D-4FC8-BEDD-F53AE465385F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697550291"/>
      </p:ext>
    </p:extLst>
  </p:cSld>
  <p:clrMapOvr>
    <a:masterClrMapping/>
  </p:clrMapOvr>
</p:sld>
</file>

<file path=ppt/slides/slide2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تمجيد لتوزيع عيد القيامة المجيد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1" y="737722"/>
            <a:ext cx="910850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Période de la Résurrection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تمجيد لتوزيع عيد القيامة المجيد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5FE6A61-FAA7-4136-BD59-1B44B6678402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662088899"/>
      </p:ext>
    </p:extLst>
  </p:cSld>
  <p:clrMapOvr>
    <a:masterClrMapping/>
  </p:clrMapOvr>
</p:sld>
</file>

<file path=ppt/slides/slide2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9512" y="546378"/>
          <a:ext cx="8784976" cy="4131607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فمي وأتكلم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وأنطق بأسرار عظام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ملك وجلس وحكم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بعد أن وضعوه في المقبرة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مكث مدفونا ثلاثة أيام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ثم قام وفضح كل الكفرة 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تألم ومات ودفن في القبر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موضوعا فيه كالنيام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واستيقظ كالثمل من الخمر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جاءته النسوة ومعهن الطيب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قبره بكل اهتمام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وازددن في البكاء والنحيب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600" b="1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تمجيد لتوزيع عيد القيامة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لتوزيع عيد القيامة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A22C5C4-ED91-4CC7-84D6-5A4D0AFE2A2C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69531968"/>
      </p:ext>
    </p:extLst>
  </p:cSld>
  <p:clrMapOvr>
    <a:masterClrMapping/>
  </p:clrMapOvr>
</p:sld>
</file>

<file path=ppt/slides/slide2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7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4489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حينئذ نظرن الحجر دحرج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والحراس كانوا قيام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وملاك الرب لهن ظهر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خاطيهن من تطلبن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مع الأموات قد 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أذهبن للرسل وقلن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916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داود النبي رتل في المزمور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قائلًا قم يا رب لماذا تنام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أهلك العداء مع شهود الزور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جاء وتألم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وقبل عنا كل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أبينا أدم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لتوزيع عيد القيامة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0052232-AE5E-4C2B-8CD2-263E0B46DCDF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65371292"/>
      </p:ext>
    </p:extLst>
  </p:cSld>
  <p:clrMapOvr>
    <a:masterClrMapping/>
  </p:clrMapOvr>
</p:sld>
</file>

<file path=ppt/slides/slide2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39865" y="195486"/>
          <a:ext cx="9004353" cy="4536504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860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زمان الضلالة قد انتهي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وأشرق لنا النور من بعد الظلام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والهم والحزن كلاهما قد مضي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سيقوم الله وتتفرق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أعدائه من قدام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ونور الحق لنا أشرق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790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شاركنا في الكأس المحتوم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سائر جنس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قال الرب الآن أقوم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صدق ما قاله في ذلك الوقت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داود عن المسيح بإلهام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اضطجعت ونمت واستيقظت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لتوزيع عيد القيامة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75C6286-D622-4052-9667-029E3C3EBDF3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77968050"/>
      </p:ext>
    </p:extLst>
  </p:cSld>
  <p:clrMapOvr>
    <a:masterClrMapping/>
  </p:clrMapOvr>
</p:sld>
</file>

<file path=ppt/slides/slide2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36512" y="87474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 كثيرون رغم الآيات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يؤمنوا برب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الأرض والسموات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طأطأ الرب سما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ونزل وتجسد وتحمل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ودفن في القبر مثل الأموات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 الأشياء التي خفيت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قديم الدهر والأعوام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والمواهب للبشر منحت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علا إلى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مشتملا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بالبها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وجلس عن يمين الآب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بأكرام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 القدرة وتجلبب بها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لتوزيع عيد القيامة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DB77170-9B14-41FE-8A8D-95162C0B14AB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356397750"/>
      </p:ext>
    </p:extLst>
  </p:cSld>
  <p:clrMapOvr>
    <a:masterClrMapping/>
  </p:clrMapOvr>
</p:sld>
</file>

<file path=ppt/slides/slide2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33469"/>
          <a:ext cx="8928992" cy="4536504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6824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غفر لأبينا أدم أثمه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ووهب لنا وافر الأنعام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وأعطانا جسده ودمه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فلتفتضح اليوم أمه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عاد عيهم وبال الانتقام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دبروه لخالقهم المعبود 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6825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قربوا للرب يا أبناء الرب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قدموا للرب أبناء الأغنام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وخافوه لتحظوا منه بالقرب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كسر أبواب الجحيم ونزله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 من كان في الظلام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 أبانا آدم ونسله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لتوزيع عيد القيامة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852BDDC-71DA-43CB-80F6-E40C927DDFC1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074515560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20939132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567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13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مظلة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أبراهيم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حكمة خفية وظهرت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إحتار فيها كل فهيم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لينبوع اسحق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مروى الزرع المثمر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لفجر مشرق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أشرق في عالم مقفر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لتهليل يعقوب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وأصل كل البركات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وراحة للشعوب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وبها زالت اللعنات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لحقل مشهور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الجوهر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وجده يوسف مبرور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ويفوق كنزا أبهر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1563990003"/>
      </p:ext>
    </p:extLst>
  </p:cSld>
  <p:clrMapOvr>
    <a:masterClrMapping/>
  </p:clrMapOvr>
</p:sld>
</file>

<file path=ppt/slides/slide2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لأبيه ارتفع وجلس عن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جليل القدر عالي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وأعطي الكلمة للمؤمنين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في الآلهة يشبهك يا رب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أنشات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الخليقة بحسن نظام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وبلغتهم الخير والأرب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بمن أتي وهو أت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مجده على سحاب وغمام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ليدين الأحياء والأموات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اليوم الذي صنعه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ربنا الإله وفيه قد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ورد الخاطئ عن الضلالة ومنعه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لتوزيع عيد القيامة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C6758F0-248F-4730-ADFD-35A27DDAD4CC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154128801"/>
      </p:ext>
    </p:extLst>
  </p:cSld>
  <p:clrMapOvr>
    <a:masterClrMapping/>
  </p:clrMapOvr>
</p:sld>
</file>

<file path=ppt/slides/slide2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87474"/>
          <a:ext cx="9001000" cy="4631962"/>
        </p:xfrm>
        <a:graphic>
          <a:graphicData uri="http://schemas.openxmlformats.org/drawingml/2006/table">
            <a:tbl>
              <a:tblPr rtl="1"/>
              <a:tblGrid>
                <a:gridCol w="47492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517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765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 بعد صعوده أرسل رسله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فطافوا البقاع ليهدوا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ويظهروا مجده وعدله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أتاهم في العلية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وخصهم بالمجد مع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الأكرام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وحلت عليهم الألسنة النارية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545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ربنا انت الكريم المعطي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منح تلاميذه ما يرام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يوم عيد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البنديقسطي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أفض علينا غيث البركات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وجميع من في هذا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ومتعنا جميعًا بكامل الخيرات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وأنلنا الخلود في دار السلام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لتوزيع عيد القيامة المجيد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9012DC7F-034E-4DA0-BD51-BD8160E7DEB5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anose="02010803020104030203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500247079"/>
      </p:ext>
    </p:extLst>
  </p:cSld>
  <p:clrMapOvr>
    <a:masterClrMapping/>
  </p:clrMapOvr>
</p:sld>
</file>

<file path=ppt/slides/slide2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5499" y="737722"/>
            <a:ext cx="907300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2404939"/>
            <a:ext cx="861856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=a=l. ...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6BE4D14-A785-4CA2-8AFE-3FEBA21F83FD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4AEE792-6EB9-4F54-844B-6052F725E453}"/>
              </a:ext>
            </a:extLst>
          </p:cNvPr>
          <p:cNvSpPr/>
          <p:nvPr/>
        </p:nvSpPr>
        <p:spPr>
          <a:xfrm>
            <a:off x="1187624" y="575720"/>
            <a:ext cx="69127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600" dirty="0">
                <a:solidFill>
                  <a:schemeClr val="bg1"/>
                </a:solidFill>
                <a:latin typeface="Book Antiqua" panose="02040602050305030304" pitchFamily="18" charset="0"/>
              </a:rPr>
              <a:t>29</a:t>
            </a:r>
            <a:r>
              <a:rPr lang="fr-FR" sz="3600" baseline="30000" dirty="0">
                <a:solidFill>
                  <a:schemeClr val="bg1"/>
                </a:solidFill>
                <a:latin typeface="Book Antiqua" panose="02040602050305030304" pitchFamily="18" charset="0"/>
              </a:rPr>
              <a:t>ème</a:t>
            </a:r>
            <a:r>
              <a:rPr lang="it-IT" sz="3600" dirty="0">
                <a:solidFill>
                  <a:prstClr val="white"/>
                </a:solidFill>
                <a:latin typeface="Book Antiqua" panose="02040602050305030304" pitchFamily="18" charset="0"/>
              </a:rPr>
              <a:t> jour de chaque mois Copte</a:t>
            </a:r>
            <a:endParaRPr lang="fr-FR" sz="36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1923258"/>
      </p:ext>
    </p:extLst>
  </p:cSld>
  <p:clrMapOvr>
    <a:masterClrMapping/>
  </p:clrMapOvr>
</p:sld>
</file>

<file path=ppt/slides/slide2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امين </a:t>
            </a:r>
            <a:r>
              <a:rPr kumimoji="0" lang="ar-EG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المجد للآب والابن والروح القدس، الان و كل اوان وإلي دهر الدهور. آمين.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 doxa Patri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nun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3078421-B09D-4493-A4F1-42BEFAB30B1B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636720118"/>
      </p:ext>
    </p:extLst>
  </p:cSld>
  <p:clrMapOvr>
    <a:masterClrMapping/>
  </p:clrMapOvr>
</p:sld>
</file>

<file path=ppt/slides/slide2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>
              <a:defRPr/>
            </a:pPr>
            <a:r>
              <a:rPr kumimoji="0" lang="ar-EG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نصرخ قائلين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r>
              <a:rPr kumimoji="0" lang="ar-EG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: يا ربنا يسوع المسيح</a:t>
            </a:r>
            <a:r>
              <a:rPr kumimoji="0" lang="fr-FR" sz="28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28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 </a:t>
            </a:r>
            <a:r>
              <a:rPr lang="ar-EG" sz="2800" i="1" dirty="0">
                <a:solidFill>
                  <a:prstClr val="white"/>
                </a:solidFill>
              </a:rPr>
              <a:t>تجسد من العذراء، ولد من العذراء في بيت لحم اليهودية، قام من بين الأموات في اليوم الثالث. </a:t>
            </a:r>
            <a:r>
              <a:rPr lang="fr-FR" sz="2800" dirty="0">
                <a:solidFill>
                  <a:prstClr val="black"/>
                </a:solidFill>
              </a:rPr>
              <a:t>.</a:t>
            </a:r>
            <a:r>
              <a:rPr kumimoji="0" lang="ar-EG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خلصنا وارحمنا.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Tenws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enjw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je `w Pen¡ I=y=c P=,=c `</a:t>
            </a: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i-FI" sz="2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</a:t>
            </a:r>
            <a:r>
              <a:rPr lang="fi-FI" sz="2000" i="1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kumimoji="0" lang="fi-FI" sz="2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aumacf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Ioude`a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pi`ehoou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i-FI" sz="2000" i="1" dirty="0">
                <a:solidFill>
                  <a:prstClr val="white"/>
                </a:solidFill>
                <a:latin typeface="CS Avva Shenouda" pitchFamily="34" charset="0"/>
              </a:rPr>
              <a:t>`mmah</a:t>
            </a:r>
            <a:r>
              <a:rPr lang="fr-FR" sz="2000" i="1" dirty="0" err="1">
                <a:solidFill>
                  <a:prstClr val="white"/>
                </a:solidFill>
                <a:latin typeface="CS Avva Shenouda" pitchFamily="34" charset="0"/>
              </a:rPr>
              <a:t>somt</a:t>
            </a:r>
            <a: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br>
              <a:rPr lang="fr-FR" sz="2000" i="1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kumimoji="0" lang="fi-FI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Cw] `mmon ouoh nai nan</a:t>
            </a:r>
            <a:endParaRPr kumimoji="0" lang="fr-FR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7504" y="3219822"/>
            <a:ext cx="9001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clamons et nous disons : Ô notre Seigneur Jésus Christ : </a:t>
            </a:r>
            <a:r>
              <a:rPr kumimoji="0" lang="fr-FR" sz="2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Fils de Dieu </a:t>
            </a:r>
            <a:r>
              <a:rPr lang="fr-FR" sz="2000" b="1" i="1" dirty="0">
                <a:solidFill>
                  <a:prstClr val="white"/>
                </a:solidFill>
                <a:latin typeface="Book Antiqua" pitchFamily="18" charset="0"/>
              </a:rPr>
              <a:t>S’est incarné de la Vierge, est né de la Vierge à Bethléem en Judée, est ressuscité d’entre les morts le 3ème jour. </a:t>
            </a: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843E905-20AA-4AE8-9B06-7C5C86AA2BDF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659EA3A6-70D9-81A0-474D-75D2FB113DB7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248444"/>
      </p:ext>
    </p:extLst>
  </p:cSld>
  <p:clrMapOvr>
    <a:masterClrMapping/>
  </p:clrMapOvr>
</p:sld>
</file>

<file path=ppt/slides/slide2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8DF678A2-0E07-4249-909F-0E15D97F50FE}"/>
              </a:ext>
            </a:extLst>
          </p:cNvPr>
          <p:cNvSpPr txBox="1"/>
          <p:nvPr/>
        </p:nvSpPr>
        <p:spPr>
          <a:xfrm>
            <a:off x="35498" y="4565176"/>
            <a:ext cx="266429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14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66095DE-7F61-5E54-ED7D-B1907D2BC550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3682646"/>
      </p:ext>
    </p:extLst>
  </p:cSld>
  <p:clrMapOvr>
    <a:masterClrMapping/>
  </p:clrMapOvr>
</p:sld>
</file>

<file path=ppt/slides/slide2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6FC1C7-AC3E-40A3-53C7-5CDA877682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9651759-B61B-A30F-D7BC-5396A73F25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BDB7138-E296-4033-3AAE-33925F7DF6A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16075459-D74F-DD41-B9D7-486B193C68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47964"/>
      </p:ext>
    </p:extLst>
  </p:cSld>
  <p:clrMapOvr>
    <a:masterClrMapping/>
  </p:clrMapOvr>
</p:sld>
</file>

<file path=ppt/slides/slide20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F091CB1-6F3B-3418-5B77-997C1CCB35CB}"/>
              </a:ext>
            </a:extLst>
          </p:cNvPr>
          <p:cNvSpPr/>
          <p:nvPr/>
        </p:nvSpPr>
        <p:spPr>
          <a:xfrm>
            <a:off x="1" y="1279088"/>
            <a:ext cx="9143999" cy="2585323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O</a:t>
            </a:r>
            <a:r>
              <a:rPr kumimoji="0" lang="it-IT" sz="5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unof `mmo Mari`a</a:t>
            </a:r>
            <a:br>
              <a:rPr kumimoji="0" lang="it-IT" sz="5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</a:br>
            <a:r>
              <a:rPr kumimoji="0" lang="it-IT" sz="5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</a:rPr>
              <a:t>Réjouis-toi Marie</a:t>
            </a:r>
            <a:br>
              <a:rPr kumimoji="0" lang="it-IT" sz="5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</a:rPr>
            </a:br>
            <a:r>
              <a:rPr lang="ar-AE" sz="5400" dirty="0"/>
              <a:t>افرَحي يا مريمُ</a:t>
            </a:r>
            <a:endParaRPr kumimoji="0" lang="fr-FR" sz="5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55E9E520-C554-FB3E-1EF4-F59F02F37E18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6980147-967C-2589-C5FD-C330DE38EDA9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O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unof</a:t>
            </a:r>
            <a:r>
              <a:rPr lang="fr-FR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mmo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296E562-1264-9DB7-65CE-0177A3EEF671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D047EAAA-51DC-B80F-77A2-8BCABD189719}"/>
              </a:ext>
            </a:extLst>
          </p:cNvPr>
          <p:cNvSpPr/>
          <p:nvPr/>
        </p:nvSpPr>
        <p:spPr>
          <a:xfrm>
            <a:off x="6876256" y="3608658"/>
            <a:ext cx="2232032" cy="432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lvl="0" algn="ctr">
              <a:defRPr/>
            </a:pPr>
            <a:r>
              <a:rPr lang="it-IT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7942CFB1-F050-427B-C61E-7315C1AA7467}"/>
              </a:ext>
            </a:extLst>
          </p:cNvPr>
          <p:cNvSpPr/>
          <p:nvPr/>
        </p:nvSpPr>
        <p:spPr>
          <a:xfrm>
            <a:off x="6876256" y="3075806"/>
            <a:ext cx="2232032" cy="432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lvl="0" algn="ctr">
              <a:defRPr/>
            </a:pPr>
            <a:r>
              <a:rPr lang="it-IT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1" name="Rectangle 10">
            <a:hlinkClick r:id="rId6" action="ppaction://hlinksldjump"/>
            <a:extLst>
              <a:ext uri="{FF2B5EF4-FFF2-40B4-BE49-F238E27FC236}">
                <a16:creationId xmlns:a16="http://schemas.microsoft.com/office/drawing/2014/main" id="{BF0BAC2D-926F-30E7-CDA6-ED4E59BCDE4D}"/>
              </a:ext>
            </a:extLst>
          </p:cNvPr>
          <p:cNvSpPr/>
          <p:nvPr/>
        </p:nvSpPr>
        <p:spPr>
          <a:xfrm>
            <a:off x="6875369" y="4141909"/>
            <a:ext cx="2232032" cy="432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K</a:t>
            </a:r>
            <a:r>
              <a:rPr lang="fr-FR" kern="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kern="0" dirty="0" err="1">
                <a:solidFill>
                  <a:prstClr val="white"/>
                </a:solidFill>
                <a:latin typeface="CS Avva Shenouda" pitchFamily="34" charset="0"/>
              </a:rPr>
              <a:t>cmarwout</a:t>
            </a:r>
            <a:endParaRPr kumimoji="0" lang="fr-FR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2303762"/>
      </p:ext>
    </p:extLst>
  </p:cSld>
  <p:clrMapOvr>
    <a:masterClrMapping/>
  </p:clrMapOvr>
  <p:transition/>
</p:sld>
</file>

<file path=ppt/slides/slide20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368103"/>
              </p:ext>
            </p:extLst>
          </p:nvPr>
        </p:nvGraphicFramePr>
        <p:xfrm>
          <a:off x="147860" y="152669"/>
          <a:ext cx="8848280" cy="4297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Réjouis-toi, Marie,</a:t>
                      </a:r>
                    </a:p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La servante et la mère,</a:t>
                      </a:r>
                    </a:p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Car Celui Qui est sur tes genoux,</a:t>
                      </a:r>
                    </a:p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Les anges Le louent.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3200" dirty="0"/>
                        <a:t>افرَحي يا مريمُ،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العبدةُ والأمُ،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لأنَّ الذي في حِجرِكِ،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المَلائِكَةُ </a:t>
                      </a:r>
                      <a:r>
                        <a:rPr lang="ar-AE" sz="3200" dirty="0" err="1"/>
                        <a:t>تُسبِّحُةُ</a:t>
                      </a:r>
                      <a:r>
                        <a:rPr lang="ar-AE" sz="3200" dirty="0"/>
                        <a:t>.</a:t>
                      </a:r>
                      <a:endParaRPr lang="fr-FR" sz="32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 err="1">
                          <a:latin typeface="Avva_Marcos" panose="04020500000000000000" pitchFamily="82" charset="0"/>
                        </a:rPr>
                        <a:t>O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unof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mmo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bwki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je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vyet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pe`amyr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niaggeloc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cehwc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erof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6ACE429-3587-5C66-8E6B-74B93F282BB0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05EA542-EC61-645A-367D-4D5D260AF3D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O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unof</a:t>
            </a:r>
            <a:r>
              <a:rPr lang="fr-FR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mmo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11DFBC2-1AE7-2E9C-D488-AFDF31BE9501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200674942"/>
      </p:ext>
    </p:extLst>
  </p:cSld>
  <p:clrMapOvr>
    <a:masterClrMapping/>
  </p:clrMapOvr>
  <p:transition/>
</p:sld>
</file>

<file path=ppt/slides/slide20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0220079"/>
              </p:ext>
            </p:extLst>
          </p:nvPr>
        </p:nvGraphicFramePr>
        <p:xfrm>
          <a:off x="147860" y="152669"/>
          <a:ext cx="8848280" cy="4297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Les Chérubins,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L’adorent avec mérite,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Et les Séraphins,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Sans tiédeur.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200" dirty="0" err="1"/>
                        <a:t>والشاروبيم</a:t>
                      </a:r>
                      <a:r>
                        <a:rPr lang="ar-AE" sz="3200" dirty="0"/>
                        <a:t>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يسجُدونُ لهُ باستحقاقٍ،</a:t>
                      </a:r>
                      <a:br>
                        <a:rPr lang="fr-FR" sz="3200" dirty="0"/>
                      </a:br>
                      <a:r>
                        <a:rPr lang="ar-AE" sz="3200" dirty="0" err="1"/>
                        <a:t>والسَّارافيم</a:t>
                      </a:r>
                      <a:r>
                        <a:rPr lang="ar-AE" sz="3200" dirty="0"/>
                        <a:t>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بغَيرِ فتورٍ.</a:t>
                      </a:r>
                      <a:endParaRPr lang="fr-FR" sz="32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Ni,eroubim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ceouwst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axiwc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nem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Niceravim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oumetatmounk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D5E5174-493A-630B-CBD3-6E8EE3C6A36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1B7BF606-2B42-1E34-7D40-1FE092307F3E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O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unof</a:t>
            </a:r>
            <a:r>
              <a:rPr lang="fr-FR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mmo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3742B52-B767-E378-5322-BEA9092572E0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345806497"/>
      </p:ext>
    </p:extLst>
  </p:cSld>
  <p:clrMapOvr>
    <a:masterClrMapping/>
  </p:clrMapOvr>
  <p:transition/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81234990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نقي مبرور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خالق لا يرى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 المشجوب مبرور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له العظمة والقدرة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لسفينة نوح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والنجمة البدرية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اشراقك فجر يلوح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نوره لكل البريه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غير مفلح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ذاته بغير تفليح	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سقاه صار مفلح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روحا قدوسا وصريح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للمصنوعة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وصانعها هو جنينها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وهي بيده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مبدوعة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وولد كصبي منها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150204003"/>
      </p:ext>
    </p:extLst>
  </p:cSld>
  <p:clrMapOvr>
    <a:masterClrMapping/>
  </p:clrMapOvr>
</p:sld>
</file>

<file path=ppt/slides/slide20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7042796"/>
              </p:ext>
            </p:extLst>
          </p:nvPr>
        </p:nvGraphicFramePr>
        <p:xfrm>
          <a:off x="147860" y="152669"/>
          <a:ext cx="8848280" cy="4343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96148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16024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136108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100" b="1" dirty="0">
                          <a:latin typeface="Book Antiqua" panose="02040602050305030304" pitchFamily="18" charset="0"/>
                        </a:rPr>
                        <a:t>Nous n’avons d’autre soutien,</a:t>
                      </a:r>
                      <a:br>
                        <a:rPr lang="fr-FR" sz="2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100" b="1" dirty="0">
                          <a:latin typeface="Book Antiqua" panose="02040602050305030304" pitchFamily="18" charset="0"/>
                        </a:rPr>
                        <a:t>auprès de notre Seigneur Jésus Christ,</a:t>
                      </a:r>
                      <a:br>
                        <a:rPr lang="fr-FR" sz="2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100" b="1" dirty="0">
                          <a:latin typeface="Book Antiqua" panose="02040602050305030304" pitchFamily="18" charset="0"/>
                        </a:rPr>
                        <a:t>que tes demandes et ton intercession,</a:t>
                      </a:r>
                      <a:br>
                        <a:rPr lang="fr-FR" sz="2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100" b="1" dirty="0">
                          <a:latin typeface="Book Antiqua" panose="02040602050305030304" pitchFamily="18" charset="0"/>
                        </a:rPr>
                        <a:t>Ô notre Dame à tous, la mère de Dieu.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200" dirty="0"/>
                        <a:t>ليسَ لنا دالةٌ،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عندَ رَبِّنَا يَسوعَ المَسِيحِ،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سوَى طلباتِكِ وشفاعاتِكِ،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يا سَيِّدَتَنا كُلِّنا السَّيِّدةِ والدةِ الإلهِ.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Mmon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ntan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nouparryci`a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2800" dirty="0">
                          <a:latin typeface="CS Avva Shenouda" panose="020B7200000000000000" pitchFamily="34" charset="0"/>
                        </a:rPr>
                      </a:b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qaten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Pen[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Iycouc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2800" dirty="0">
                          <a:latin typeface="CS Avva Shenouda" panose="020B7200000000000000" pitchFamily="34" charset="0"/>
                        </a:rPr>
                      </a:b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,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wric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netwbh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ne`precbi`a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2800" dirty="0">
                          <a:latin typeface="CS Avva Shenouda" panose="020B7200000000000000" pitchFamily="34" charset="0"/>
                        </a:rPr>
                      </a:b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`w 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2800" dirty="0" err="1"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28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4353E28A-081B-3CB9-840C-FEC200C95908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2F4CE6E-4D11-E277-0430-FCD41DB2DBC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O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unof</a:t>
            </a:r>
            <a:r>
              <a:rPr lang="fr-FR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mmo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924AE1C-3FCE-63EB-46B5-B1E8798CA892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573824357"/>
      </p:ext>
    </p:extLst>
  </p:cSld>
  <p:clrMapOvr>
    <a:masterClrMapping/>
  </p:clrMapOvr>
  <p:transition/>
</p:sld>
</file>

<file path=ppt/slides/slide20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8310781"/>
              </p:ext>
            </p:extLst>
          </p:nvPr>
        </p:nvGraphicFramePr>
        <p:xfrm>
          <a:off x="147860" y="152669"/>
          <a:ext cx="8848280" cy="4297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Afin que nous Te louions,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avec les Chérubins,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et les Séraphins,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en clamant et en disant 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200" dirty="0"/>
                        <a:t>لِكيْ نُسَبِّحَكَ،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معَ الشاروبيم،</a:t>
                      </a:r>
                      <a:br>
                        <a:rPr lang="fr-FR" sz="3200" dirty="0"/>
                      </a:br>
                      <a:r>
                        <a:rPr lang="ar-AE" sz="3200" dirty="0" err="1"/>
                        <a:t>والسَّارافيم</a:t>
                      </a:r>
                      <a:r>
                        <a:rPr lang="ar-AE" sz="3200" dirty="0"/>
                        <a:t>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‏صَارِخِينَ قائلِينَ :</a:t>
                      </a:r>
                      <a:endParaRPr lang="fr-FR" sz="32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pt-BR" sz="3200" dirty="0">
                          <a:latin typeface="CS Avva Shenouda" panose="020B7200000000000000" pitchFamily="34" charset="0"/>
                        </a:rPr>
                        <a:t>Hina `ntenhwc `erok @ </a:t>
                      </a:r>
                      <a:br>
                        <a:rPr lang="pt-BR" sz="3200" dirty="0">
                          <a:latin typeface="CS Avva Shenouda" panose="020B7200000000000000" pitchFamily="34" charset="0"/>
                        </a:rPr>
                      </a:br>
                      <a:r>
                        <a:rPr lang="pt-BR" sz="3200" dirty="0">
                          <a:latin typeface="CS Avva Shenouda" panose="020B7200000000000000" pitchFamily="34" charset="0"/>
                        </a:rPr>
                        <a:t>nem Ni,eroubim @ </a:t>
                      </a:r>
                      <a:br>
                        <a:rPr lang="pt-BR" sz="3200" dirty="0">
                          <a:latin typeface="CS Avva Shenouda" panose="020B7200000000000000" pitchFamily="34" charset="0"/>
                        </a:rPr>
                      </a:br>
                      <a:r>
                        <a:rPr lang="pt-BR" sz="3200" dirty="0">
                          <a:latin typeface="CS Avva Shenouda" panose="020B7200000000000000" pitchFamily="34" charset="0"/>
                        </a:rPr>
                        <a:t>nem Niceravim @ </a:t>
                      </a:r>
                      <a:br>
                        <a:rPr lang="pt-BR" sz="3200" dirty="0">
                          <a:latin typeface="CS Avva Shenouda" panose="020B7200000000000000" pitchFamily="34" charset="0"/>
                        </a:rPr>
                      </a:br>
                      <a:r>
                        <a:rPr lang="pt-BR" sz="3200" dirty="0">
                          <a:latin typeface="CS Avva Shenouda" panose="020B7200000000000000" pitchFamily="34" charset="0"/>
                        </a:rPr>
                        <a:t>enws `ebol enjw `mmoc.</a:t>
                      </a:r>
                      <a:endParaRPr lang="fr-FR" sz="3200" dirty="0"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FADF4ECA-40AF-856E-052E-2AC786862C58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6296D1CC-A976-E685-51D1-BA4A6C764B4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O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unof</a:t>
            </a:r>
            <a:r>
              <a:rPr lang="fr-FR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mmo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10F98CA-807E-B57C-952F-DB4A95792CC8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876269817"/>
      </p:ext>
    </p:extLst>
  </p:cSld>
  <p:clrMapOvr>
    <a:masterClrMapping/>
  </p:clrMapOvr>
  <p:transition/>
</p:sld>
</file>

<file path=ppt/slides/slide20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3582234"/>
              </p:ext>
            </p:extLst>
          </p:nvPr>
        </p:nvGraphicFramePr>
        <p:xfrm>
          <a:off x="147860" y="152669"/>
          <a:ext cx="8848280" cy="4297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Saint, Saint, Saint,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Seigneur Pantocrator,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le ciel et la terre sont remplis,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de Ta Gloire et de Ton Honneur.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200" dirty="0"/>
                        <a:t>قُدُّوسٌ </a:t>
                      </a:r>
                      <a:r>
                        <a:rPr lang="ar-AE" sz="3200" dirty="0" err="1"/>
                        <a:t>قُدُّوسٌ</a:t>
                      </a:r>
                      <a:r>
                        <a:rPr lang="ar-AE" sz="3200" dirty="0"/>
                        <a:t> </a:t>
                      </a:r>
                      <a:r>
                        <a:rPr lang="ar-AE" sz="3200" dirty="0" err="1"/>
                        <a:t>قُدُّوسٌ</a:t>
                      </a:r>
                      <a:r>
                        <a:rPr lang="ar-AE" sz="3200" dirty="0"/>
                        <a:t>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أَيُّهَا الرَّبُّ الضابِطُ الكُلَّ،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السَّماء والأرضُ مملؤتانِ،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مِنْ مجدِكَ وكرامَتِكَ.</a:t>
                      </a:r>
                      <a:endParaRPr lang="fr-FR" sz="32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Je `&lt;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ouab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`&lt;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ouab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`&lt;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ouab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`P[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Pipantokratwr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nem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meh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pek`wou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pektai`o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83CB91FD-EEFB-539C-BB42-01B5EF3EC695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D8A4925-2ABD-3308-21E3-C1ABCC449BED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O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unof</a:t>
            </a:r>
            <a:r>
              <a:rPr lang="fr-FR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mmo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A41E6DB-77AD-713D-D8D6-1CA8D6BF5575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873726328"/>
      </p:ext>
    </p:extLst>
  </p:cSld>
  <p:clrMapOvr>
    <a:masterClrMapping/>
  </p:clrMapOvr>
  <p:transition/>
</p:sld>
</file>

<file path=ppt/slides/slide20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4148428"/>
              </p:ext>
            </p:extLst>
          </p:nvPr>
        </p:nvGraphicFramePr>
        <p:xfrm>
          <a:off x="147860" y="152669"/>
          <a:ext cx="8848280" cy="4358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Nous t’implorons, Ô Fils de Dieu,</a:t>
                      </a:r>
                      <a:br>
                        <a:rPr lang="fr-FR" sz="2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de préserver la vie de notre patriarche,</a:t>
                      </a:r>
                      <a:br>
                        <a:rPr lang="fr-FR" sz="2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Pape </a:t>
                      </a:r>
                      <a:r>
                        <a:rPr lang="fr-FR" sz="2200" b="1" dirty="0" err="1"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 (…) le grand prêtre;</a:t>
                      </a:r>
                      <a:br>
                        <a:rPr lang="fr-FR" sz="2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maintiens-le sur son trône.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2800" dirty="0"/>
                        <a:t>نسألُكَ يا ابنَ اللهِ،</a:t>
                      </a:r>
                      <a:br>
                        <a:rPr lang="fr-FR" sz="2800" dirty="0"/>
                      </a:br>
                      <a:r>
                        <a:rPr lang="ar-AE" sz="2800" dirty="0"/>
                        <a:t>أن تحفظَ حياةَ بطريركِنا،</a:t>
                      </a:r>
                      <a:br>
                        <a:rPr lang="fr-FR" sz="2800" dirty="0"/>
                      </a:br>
                      <a:r>
                        <a:rPr lang="ar-AE" sz="2800" dirty="0"/>
                        <a:t>بابا أنبا (...) رئيسُ الأحبار،</a:t>
                      </a:r>
                      <a:br>
                        <a:rPr lang="fr-FR" sz="2800" dirty="0"/>
                      </a:br>
                      <a:r>
                        <a:rPr lang="ar-AE" sz="2800" dirty="0"/>
                        <a:t>ثبَّتهُ على كرسيهِ.</a:t>
                      </a:r>
                      <a:endParaRPr lang="fr-FR" sz="2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]ho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erok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`w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Uioc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: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e;rek`areh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e`pwnq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mpenpatriar,yc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Papa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abba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(...)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piar,y`ereuc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matajrof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hijen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pef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`;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ronoc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C3364D46-6F9A-AF2B-8B21-EE651FD3D95D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ECAFA26B-AFD0-E7EA-EE89-EFE634994EC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O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unof</a:t>
            </a:r>
            <a:r>
              <a:rPr lang="fr-FR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mmo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0F61AF6-F5D9-01C1-B362-7ED609C82500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171270767"/>
      </p:ext>
    </p:extLst>
  </p:cSld>
  <p:clrMapOvr>
    <a:masterClrMapping/>
  </p:clrMapOvr>
  <p:transition/>
</p:sld>
</file>

<file path=ppt/slides/slide20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36583"/>
              </p:ext>
            </p:extLst>
          </p:nvPr>
        </p:nvGraphicFramePr>
        <p:xfrm>
          <a:off x="147860" y="152669"/>
          <a:ext cx="8848280" cy="4297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000" b="1" dirty="0">
                          <a:latin typeface="Book Antiqua" panose="02040602050305030304" pitchFamily="18" charset="0"/>
                        </a:rPr>
                        <a:t>Et son partenaire dans le service (apostolique),</a:t>
                      </a:r>
                      <a:br>
                        <a:rPr lang="fr-FR" sz="2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000" b="1" dirty="0">
                          <a:latin typeface="Book Antiqua" panose="02040602050305030304" pitchFamily="18" charset="0"/>
                        </a:rPr>
                        <a:t>notre saint père le juste,</a:t>
                      </a:r>
                      <a:br>
                        <a:rPr lang="fr-FR" sz="2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000" b="1" dirty="0" err="1"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2000" b="1" dirty="0">
                          <a:latin typeface="Book Antiqua" panose="02040602050305030304" pitchFamily="18" charset="0"/>
                        </a:rPr>
                        <a:t> (…) (le métropolite / l’évêque);</a:t>
                      </a:r>
                      <a:br>
                        <a:rPr lang="fr-FR" sz="2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000" b="1" dirty="0">
                          <a:latin typeface="Book Antiqua" panose="02040602050305030304" pitchFamily="18" charset="0"/>
                        </a:rPr>
                        <a:t>maintiens-le sur son trône.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3200" dirty="0"/>
                        <a:t>وشريكِهِ في الخدمةْ (الرسوليةْ)،</a:t>
                      </a:r>
                      <a:r>
                        <a:rPr lang="fr-FR" sz="3200" dirty="0"/>
                        <a:t> </a:t>
                      </a:r>
                    </a:p>
                    <a:p>
                      <a:pPr algn="r" rtl="1"/>
                      <a:r>
                        <a:rPr lang="ar-AE" sz="3200" dirty="0"/>
                        <a:t>أبينا القديس البارْ،</a:t>
                      </a:r>
                      <a:r>
                        <a:rPr lang="fr-FR" sz="3200" dirty="0"/>
                        <a:t> </a:t>
                      </a:r>
                    </a:p>
                    <a:p>
                      <a:pPr algn="r" rtl="1"/>
                      <a:r>
                        <a:rPr lang="ar-AE" sz="3200" dirty="0"/>
                        <a:t>الأنبا (...) (المُطران / الأُسقف)، ثبَّتْهُ على كرسيهِ.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Nem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pefke`svyr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nlitourgoc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peniwt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e;ouab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ndikeoc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abba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(...) (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pimytropolityc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/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pi`epickopoc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)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matajrof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hijen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pef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`;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ronoc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CF37E9A2-2104-6D1C-8119-ECE14A7C2F69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1C1CE0F3-7892-3C45-12E6-F7511D3CE485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O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unof</a:t>
            </a:r>
            <a:r>
              <a:rPr lang="fr-FR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1600" kern="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mmo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8B73792-BE2D-D7A2-08D6-3BC88F8955DC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909421960"/>
      </p:ext>
    </p:extLst>
  </p:cSld>
  <p:clrMapOvr>
    <a:masterClrMapping/>
  </p:clrMapOvr>
  <p:transition/>
</p:sld>
</file>

<file path=ppt/slides/slide2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A9A357-8AB4-E7F8-6575-9394AD7760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23CA530-F177-0D5A-B9FF-90C8AA02C4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034A36E-1169-DFC3-BFF1-947EAC1E9A8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65405D5C-C6FF-243C-6EE5-2EF2375460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8894947"/>
      </p:ext>
    </p:extLst>
  </p:cSld>
  <p:clrMapOvr>
    <a:masterClrMapping/>
  </p:clrMapOvr>
  <p:transition/>
</p:sld>
</file>

<file path=ppt/slides/slide2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B1D540E-A096-C47F-6056-2C272A4013D8}"/>
              </a:ext>
            </a:extLst>
          </p:cNvPr>
          <p:cNvSpPr/>
          <p:nvPr/>
        </p:nvSpPr>
        <p:spPr>
          <a:xfrm>
            <a:off x="0" y="1279088"/>
            <a:ext cx="9144000" cy="2585323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X</a:t>
            </a:r>
            <a:r>
              <a:rPr kumimoji="0" lang="it-IT" sz="5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ere Mari`a</a:t>
            </a:r>
            <a:br>
              <a:rPr kumimoji="0" lang="it-IT" sz="5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</a:br>
            <a:r>
              <a:rPr kumimoji="0" lang="it-IT" sz="5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Salut à Marie</a:t>
            </a:r>
            <a:br>
              <a:rPr kumimoji="0" lang="it-IT" sz="5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</a:br>
            <a:r>
              <a:rPr kumimoji="0" lang="ar-EG" sz="5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</a:rPr>
              <a:t>السلام لمريم</a:t>
            </a:r>
            <a:endParaRPr kumimoji="0" lang="fr-FR" sz="5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2" name="Rectangle 1">
            <a:hlinkClick r:id="rId2" action="ppaction://hlinksldjump"/>
            <a:extLst>
              <a:ext uri="{FF2B5EF4-FFF2-40B4-BE49-F238E27FC236}">
                <a16:creationId xmlns:a16="http://schemas.microsoft.com/office/drawing/2014/main" id="{7A6F0A9C-6876-C794-7CAE-BD29DC455D5C}"/>
              </a:ext>
            </a:extLst>
          </p:cNvPr>
          <p:cNvSpPr/>
          <p:nvPr/>
        </p:nvSpPr>
        <p:spPr>
          <a:xfrm>
            <a:off x="6876256" y="3608658"/>
            <a:ext cx="2232032" cy="432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lvl="0" algn="ctr">
              <a:defRPr/>
            </a:pPr>
            <a:r>
              <a:rPr lang="it-IT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FFA04FE1-06FE-13A5-2DDD-64D790B24469}"/>
              </a:ext>
            </a:extLst>
          </p:cNvPr>
          <p:cNvSpPr/>
          <p:nvPr/>
        </p:nvSpPr>
        <p:spPr>
          <a:xfrm>
            <a:off x="6876256" y="3075806"/>
            <a:ext cx="2232032" cy="432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lvl="0" algn="ctr">
              <a:defRPr/>
            </a:pPr>
            <a:r>
              <a:rPr lang="it-IT" kern="0" dirty="0">
                <a:solidFill>
                  <a:prstClr val="white"/>
                </a:solidFill>
                <a:latin typeface="Avva_Marcos" panose="04020500000000000000" pitchFamily="82" charset="0"/>
              </a:rPr>
              <a:t>O</a:t>
            </a:r>
            <a:r>
              <a:rPr lang="it-IT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unof `mmo Mari`a</a:t>
            </a:r>
            <a:endParaRPr kumimoji="0" lang="fr-FR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44604864-64B5-8F01-D450-FEEA91072EFA}"/>
              </a:ext>
            </a:extLst>
          </p:cNvPr>
          <p:cNvSpPr/>
          <p:nvPr/>
        </p:nvSpPr>
        <p:spPr>
          <a:xfrm>
            <a:off x="6875369" y="4141909"/>
            <a:ext cx="2232032" cy="432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K</a:t>
            </a:r>
            <a:r>
              <a:rPr lang="fr-FR" kern="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kern="0" dirty="0" err="1">
                <a:solidFill>
                  <a:prstClr val="white"/>
                </a:solidFill>
                <a:latin typeface="CS Avva Shenouda" pitchFamily="34" charset="0"/>
              </a:rPr>
              <a:t>cmarwout</a:t>
            </a:r>
            <a:endParaRPr kumimoji="0" lang="fr-FR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5" action="ppaction://hlinksldjump"/>
            <a:extLst>
              <a:ext uri="{FF2B5EF4-FFF2-40B4-BE49-F238E27FC236}">
                <a16:creationId xmlns:a16="http://schemas.microsoft.com/office/drawing/2014/main" id="{072E4585-C463-62A2-5E8E-47885768A9B5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E6840D73-92A4-9131-AE36-CCF11E091A58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6" action="ppaction://hlinksldjump"/>
            <a:extLst>
              <a:ext uri="{FF2B5EF4-FFF2-40B4-BE49-F238E27FC236}">
                <a16:creationId xmlns:a16="http://schemas.microsoft.com/office/drawing/2014/main" id="{B5D75965-5F6E-830B-B359-DD2A0782C284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4064307743"/>
      </p:ext>
    </p:extLst>
  </p:cSld>
  <p:clrMapOvr>
    <a:masterClrMapping/>
  </p:clrMapOvr>
  <p:transition/>
</p:sld>
</file>

<file path=ppt/slides/slide2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050445"/>
              </p:ext>
            </p:extLst>
          </p:nvPr>
        </p:nvGraphicFramePr>
        <p:xfrm>
          <a:off x="147860" y="152669"/>
          <a:ext cx="8848280" cy="4297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20084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640164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Salut à Marie, la reine,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la jeune vigne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que nul n’a plantée.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La grappe de vie s’est trouvée en elle.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200" dirty="0"/>
                        <a:t>السلام لمريم الملكة ونبع الكرمة،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التي لم تشِخ ولم تظمأ،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ولم يفلحها أحدٌ ما،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ووُجد فيها عنقود الحياة.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 err="1">
                          <a:latin typeface="Avva_Marcos" panose="04020500000000000000" pitchFamily="82" charset="0"/>
                        </a:rPr>
                        <a:t>X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ere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ourw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bw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aloli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naterqellw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;y`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mpeouwi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erouwi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eroc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aujem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pi`cmah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pwnq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nqytc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B12AA7F-F828-7B92-BF63-C2FB51A66BAB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90266FEF-B53F-6191-F951-459AD73F0FB7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9136383-227E-D8FF-19CC-602ADC025E3F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168720430"/>
      </p:ext>
    </p:extLst>
  </p:cSld>
  <p:clrMapOvr>
    <a:masterClrMapping/>
  </p:clrMapOvr>
  <p:transition/>
</p:sld>
</file>

<file path=ppt/slides/slide2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5346102"/>
              </p:ext>
            </p:extLst>
          </p:nvPr>
        </p:nvGraphicFramePr>
        <p:xfrm>
          <a:off x="147860" y="152669"/>
          <a:ext cx="8848280" cy="4297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Le Fils de Dieu en vérité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S'est incarné de la Vierge.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Elle l’a enfanté, Il nous a sauvés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et nous a remis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200" dirty="0" err="1"/>
                        <a:t>إبن</a:t>
                      </a:r>
                      <a:r>
                        <a:rPr lang="ar-AE" sz="3200" dirty="0"/>
                        <a:t> الله بالحقيقة هو ذو القدرة،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أتى وتجسد من العذراء،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ولدتَه وخلصنا نحن الأسرة،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وغفر لنا خطايانا المُرة.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]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oume;myi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icarx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}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acmici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afcw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mmon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af,a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0FC3EC97-8365-E1E3-969F-708289EA32FF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602FEAC-4094-BE8B-1836-9EEA62439D8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EFF9E871-DBFB-963A-154F-6930055F9B4D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478090880"/>
      </p:ext>
    </p:extLst>
  </p:cSld>
  <p:clrMapOvr>
    <a:masterClrMapping/>
  </p:clrMapOvr>
  <p:transition/>
</p:sld>
</file>

<file path=ppt/slides/slide2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2358001"/>
              </p:ext>
            </p:extLst>
          </p:nvPr>
        </p:nvGraphicFramePr>
        <p:xfrm>
          <a:off x="147860" y="152669"/>
          <a:ext cx="8848280" cy="4358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48076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16024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78418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071958">
                <a:tc>
                  <a:txBody>
                    <a:bodyPr/>
                    <a:lstStyle/>
                    <a:p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Tu as reçu la gloire, ô épouse.</a:t>
                      </a:r>
                      <a:br>
                        <a:rPr lang="fr-FR" sz="2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Beaucoup t’ont honorée</a:t>
                      </a:r>
                      <a:br>
                        <a:rPr lang="fr-FR" sz="2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car le Verbe du Père</a:t>
                      </a:r>
                      <a:br>
                        <a:rPr lang="fr-FR" sz="2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est venu et S'est incarné de toi.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000" dirty="0"/>
                        <a:t>وجدتِ نعمة أيتها العروس،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نطق بكرامتِك كثير من الرؤساء،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حيث كلمة الآب الغير محسوس،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أتى وتجسد منكِ </a:t>
                      </a:r>
                      <a:r>
                        <a:rPr lang="ar-AE" sz="3000" dirty="0" err="1"/>
                        <a:t>بحكمتٍ</a:t>
                      </a:r>
                      <a:r>
                        <a:rPr lang="ar-AE" sz="3000" dirty="0"/>
                        <a:t> غير </a:t>
                      </a:r>
                      <a:r>
                        <a:rPr lang="ar-AE" sz="3000" dirty="0" err="1"/>
                        <a:t>مبحوثة</a:t>
                      </a:r>
                      <a:r>
                        <a:rPr lang="ar-AE" sz="3000" dirty="0"/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10199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01190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Arejem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ou`hmot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taiselet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hanmys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aucaji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epetai`o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je `a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PiLogoc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Viwt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`i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icarx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nqy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].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AFBEFB0D-1698-D073-3AF9-221133B6BDC1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ECCB0ECA-139A-64C0-1E64-69B9ADFCEEE5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7A78C74-657A-962A-A844-DA14B102EFEF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286763763"/>
      </p:ext>
    </p:extLst>
  </p:cSld>
  <p:clrMapOvr>
    <a:masterClrMapping/>
  </p:clrMapOvr>
  <p:transition/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24557101"/>
              </p:ext>
            </p:extLst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7872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857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من سرك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متعالي عجيب ورهيب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احتار عقلي في أمرك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بل وعقل كل نجيب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أبهج نورك في </a:t>
                      </a:r>
                      <a:r>
                        <a:rPr kumimoji="0" lang="ar-EG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يضئ على أهل الظلمة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عبدك </a:t>
                      </a:r>
                      <a:r>
                        <a:rPr kumimoji="0" lang="ar-EG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أبليس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أغواه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صيره من أهل النقمة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فيا ويلي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ويا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أسفاه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فات العمر ولا ادراه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أجر الكرام اجراه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خالي من الأجرة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عبر الشتاء والصيف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أظفر بخلاص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قرب الحصاد والهيف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مربوط بقصاص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389662541"/>
      </p:ext>
    </p:extLst>
  </p:cSld>
  <p:clrMapOvr>
    <a:masterClrMapping/>
  </p:clrMapOvr>
</p:sld>
</file>

<file path=ppt/slides/slide2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3538924"/>
              </p:ext>
            </p:extLst>
          </p:nvPr>
        </p:nvGraphicFramePr>
        <p:xfrm>
          <a:off x="147860" y="152669"/>
          <a:ext cx="8848280" cy="4175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Quelle autre femme sur terre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est devenue Mère de Dieu?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Car toi, femme terrestre,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tu es devenue mère du Créateur.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000" dirty="0"/>
                        <a:t>مَنْ في النساء الأرضيات،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صارت أُماً لله بثبات،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سواكِ يا مريم في البشريات،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حيث صرتِ أُماً بمنشئ الكائنات.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chimi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et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hijen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pikahi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acermau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ebyl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ero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je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ou`chimi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nrem`nkahi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areermau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mPirefcwnt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309B0502-5114-E2B5-77A9-0EAF0885A2F1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D9CAD72-1B92-81CB-DBCC-9252B97848A8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00D08AE-4F51-EAEC-17E2-4B11E7B863DA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913336608"/>
      </p:ext>
    </p:extLst>
  </p:cSld>
  <p:clrMapOvr>
    <a:masterClrMapping/>
  </p:clrMapOvr>
  <p:transition/>
</p:sld>
</file>

<file path=ppt/slides/slide2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1821627"/>
              </p:ext>
            </p:extLst>
          </p:nvPr>
        </p:nvGraphicFramePr>
        <p:xfrm>
          <a:off x="147860" y="152669"/>
          <a:ext cx="8848280" cy="44805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000" b="1" dirty="0">
                          <a:latin typeface="Book Antiqua" panose="02040602050305030304" pitchFamily="18" charset="0"/>
                        </a:rPr>
                        <a:t>Beaucoup de femmes ont été honorées</a:t>
                      </a:r>
                      <a:br>
                        <a:rPr lang="fr-FR" sz="2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000" b="1" dirty="0">
                          <a:latin typeface="Book Antiqua" panose="02040602050305030304" pitchFamily="18" charset="0"/>
                        </a:rPr>
                        <a:t>et ont gagné le royaume.</a:t>
                      </a:r>
                      <a:br>
                        <a:rPr lang="fr-FR" sz="2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000" b="1" dirty="0">
                          <a:latin typeface="Book Antiqua" panose="02040602050305030304" pitchFamily="18" charset="0"/>
                        </a:rPr>
                        <a:t>Mais elles n’ont pas obtenu ton honneur,</a:t>
                      </a:r>
                      <a:br>
                        <a:rPr lang="fr-FR" sz="2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000" b="1" dirty="0">
                          <a:latin typeface="Book Antiqua" panose="02040602050305030304" pitchFamily="18" charset="0"/>
                        </a:rPr>
                        <a:t>Toi qui es la plus belle parmi les femmes.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000" dirty="0"/>
                        <a:t>نساء كثيرات نلنَ كرامات،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وفُزن بالملكوت بثبات،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ولم يبلغنَ كرامتِك بالمساواة،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أيتها الحسنة في النساء الطاهرات.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Aoumys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chimi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[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itai`o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ausasni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`e]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metouro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alla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mpou`svoh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epetai`o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;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ye;necwc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nihi`omi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E8C2CE8-CC25-F4CC-62DA-B396CC8B789E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1BC9C7DD-1A37-42C4-F07C-EE68A31C90B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853BEE-905F-E8B9-5E99-BA73D92A27F9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733217874"/>
      </p:ext>
    </p:extLst>
  </p:cSld>
  <p:clrMapOvr>
    <a:masterClrMapping/>
  </p:clrMapOvr>
  <p:transition/>
</p:sld>
</file>

<file path=ppt/slides/slide2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6381065"/>
              </p:ext>
            </p:extLst>
          </p:nvPr>
        </p:nvGraphicFramePr>
        <p:xfrm>
          <a:off x="147860" y="152669"/>
          <a:ext cx="8848280" cy="4297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Tu es la haute tour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où a été trouvée la pierre précieuse :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Emmanuel, qui est venu et a demeuré en ton sein.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200" dirty="0"/>
                        <a:t>أنتِ هي البرج العالي،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الذي وجدوا فيه الجوهر الغالي،</a:t>
                      </a:r>
                      <a:br>
                        <a:rPr lang="fr-FR" sz="3200" dirty="0"/>
                      </a:br>
                      <a:r>
                        <a:rPr lang="ar-AE" sz="3200" dirty="0" err="1"/>
                        <a:t>عمانوئيل</a:t>
                      </a:r>
                      <a:r>
                        <a:rPr lang="ar-AE" sz="3200" dirty="0"/>
                        <a:t> ذو الجلال،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أتى وتجسد منكِ بكمال.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pipurgoc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et[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oci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etaujem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pi`anamyi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nqytf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Vai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Emmanouyl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etaf`i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afswpi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teneji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B50C6390-2295-77D1-3B07-533AEC5E36C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6A5DA83B-B2E3-91CD-47AC-EEF39CB2B1AE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9C5102F-9544-2520-59A7-1D3FB8BBE7BF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676699659"/>
      </p:ext>
    </p:extLst>
  </p:cSld>
  <p:clrMapOvr>
    <a:masterClrMapping/>
  </p:clrMapOvr>
  <p:transition/>
</p:sld>
</file>

<file path=ppt/slides/slide2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1895356"/>
              </p:ext>
            </p:extLst>
          </p:nvPr>
        </p:nvGraphicFramePr>
        <p:xfrm>
          <a:off x="147860" y="152669"/>
          <a:ext cx="8848280" cy="4297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Honorons la virginité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de l'épouse, sans tache, pure,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toute Sainte,</a:t>
                      </a:r>
                      <a:br>
                        <a:rPr lang="fr-FR" sz="2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Marie, la Mère de Dieu.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200" dirty="0"/>
                        <a:t>نكرِّمكِ يا ذا البتولية،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يا عروس من شر برية،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قديسة طاهرة ونقية،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مريم والدة الكلمة الأزلية.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Marentai`o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tpar;eni`a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`n]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selet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natkaki`a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ka;aroc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mpan`agi`a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};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CEA1273-A552-ADD6-A2D7-D92EFDB180C9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99513AC9-C5D0-BB52-4F57-674E411800B0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D487966-8615-8C55-D3B1-70589E68ACC0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4256263308"/>
      </p:ext>
    </p:extLst>
  </p:cSld>
  <p:clrMapOvr>
    <a:masterClrMapping/>
  </p:clrMapOvr>
  <p:transition/>
</p:sld>
</file>

<file path=ppt/slides/slide2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8788346"/>
              </p:ext>
            </p:extLst>
          </p:nvPr>
        </p:nvGraphicFramePr>
        <p:xfrm>
          <a:off x="147860" y="152669"/>
          <a:ext cx="8848280" cy="4297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300" b="1" dirty="0">
                          <a:latin typeface="Book Antiqua" panose="02040602050305030304" pitchFamily="18" charset="0"/>
                        </a:rPr>
                        <a:t>Tu es exaltée plus que le ciel,</a:t>
                      </a:r>
                      <a:br>
                        <a:rPr lang="fr-FR" sz="2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300" b="1" dirty="0">
                          <a:latin typeface="Book Antiqua" panose="02040602050305030304" pitchFamily="18" charset="0"/>
                        </a:rPr>
                        <a:t>tu es honorée plus que la terre</a:t>
                      </a:r>
                      <a:br>
                        <a:rPr lang="fr-FR" sz="2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300" b="1" dirty="0">
                          <a:latin typeface="Book Antiqua" panose="02040602050305030304" pitchFamily="18" charset="0"/>
                        </a:rPr>
                        <a:t>et tout ce qu’elle renferme</a:t>
                      </a:r>
                      <a:br>
                        <a:rPr lang="fr-FR" sz="2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300" b="1" dirty="0">
                          <a:latin typeface="Book Antiqua" panose="02040602050305030304" pitchFamily="18" charset="0"/>
                        </a:rPr>
                        <a:t>car tu es devenue la mère du Créateur.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200" dirty="0" err="1"/>
                        <a:t>إرتفعتِ</a:t>
                      </a:r>
                      <a:r>
                        <a:rPr lang="ar-AE" sz="3200" dirty="0"/>
                        <a:t> أكثر من السمائيات،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وتكرمتِ أكثر من الأرضيات،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وكل ما يوجد فيها من مخلوقات،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لأنكِ صرتِ أُماً للخالق بثبات.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`Are[ici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tetai`yout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nem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cwnt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nqytf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je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areermau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mPirefcwnt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02BF23A-753D-46F6-39D1-7231693B5538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2AC6D6F9-7527-239A-5097-167D5FDFC450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1F7B73B-0C1F-DCB2-680B-E0C98833A935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662542573"/>
      </p:ext>
    </p:extLst>
  </p:cSld>
  <p:clrMapOvr>
    <a:masterClrMapping/>
  </p:clrMapOvr>
  <p:transition/>
</p:sld>
</file>

<file path=ppt/slides/slide2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4756857"/>
              </p:ext>
            </p:extLst>
          </p:nvPr>
        </p:nvGraphicFramePr>
        <p:xfrm>
          <a:off x="147860" y="152669"/>
          <a:ext cx="8848280" cy="4175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FR" sz="2400" b="1" dirty="0">
                          <a:latin typeface="Book Antiqua" panose="02040602050305030304" pitchFamily="18" charset="0"/>
                        </a:rPr>
                        <a:t>Tu es en vérité l'épouse pure du Christ, l'époux, comme l'ont annoncé les prophètes.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ar-AE" sz="3000" dirty="0"/>
                        <a:t>أنتِ هي بالحقيقة الخدر الطاهر،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والهيكل والمسكن والقصر الباهر،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للمسيح الختن الرب القادر،</a:t>
                      </a:r>
                      <a:br>
                        <a:rPr lang="fr-FR" sz="3000" dirty="0"/>
                      </a:br>
                      <a:r>
                        <a:rPr lang="ar-AE" sz="3000" dirty="0"/>
                        <a:t>حسب الأصوات النبوية.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708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aly;wc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pima`nselet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nka;aroc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Pinumvioc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kata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ni`cmy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provytikon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5F83678-37B0-48D5-F0ED-175D8AC9427D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2008FE4-699F-FDD0-B1D0-58902F01542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98F0BB5-0122-7768-1FF0-605AC2ECF405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620278223"/>
      </p:ext>
    </p:extLst>
  </p:cSld>
  <p:clrMapOvr>
    <a:masterClrMapping/>
  </p:clrMapOvr>
  <p:transition/>
</p:sld>
</file>

<file path=ppt/slides/slide2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5998592"/>
              </p:ext>
            </p:extLst>
          </p:nvPr>
        </p:nvGraphicFramePr>
        <p:xfrm>
          <a:off x="147860" y="152669"/>
          <a:ext cx="8848280" cy="4358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071958">
                <a:tc>
                  <a:txBody>
                    <a:bodyPr/>
                    <a:lstStyle/>
                    <a:p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Intercède pour nous,</a:t>
                      </a:r>
                      <a:br>
                        <a:rPr lang="fr-FR" sz="2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ô notre Dame à tous, la Mère de Dieu,</a:t>
                      </a:r>
                      <a:br>
                        <a:rPr lang="fr-FR" sz="2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Marie, mère de Jésus-Christ</a:t>
                      </a:r>
                      <a:br>
                        <a:rPr lang="fr-FR" sz="2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200" b="1" dirty="0"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2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3200" dirty="0" err="1"/>
                        <a:t>إشفعي</a:t>
                      </a:r>
                      <a:r>
                        <a:rPr lang="ar-AE" sz="3200" dirty="0"/>
                        <a:t> فينا، </a:t>
                      </a:r>
                      <a:endParaRPr lang="fr-FR" sz="3200" dirty="0"/>
                    </a:p>
                    <a:p>
                      <a:pPr algn="r" rtl="1"/>
                      <a:r>
                        <a:rPr lang="ar-AE" sz="3200" dirty="0"/>
                        <a:t>يا سيدتنا كلنا السيدة والدة الإله،</a:t>
                      </a:r>
                      <a:endParaRPr lang="fr-FR" sz="3200" dirty="0"/>
                    </a:p>
                    <a:p>
                      <a:pPr algn="r" rtl="1"/>
                      <a:r>
                        <a:rPr lang="ar-EG" sz="3200" dirty="0"/>
                        <a:t>مريم</a:t>
                      </a:r>
                      <a:r>
                        <a:rPr lang="fr-FR" sz="3200" dirty="0"/>
                        <a:t> </a:t>
                      </a:r>
                      <a:r>
                        <a:rPr lang="ar-AE" sz="3200" dirty="0"/>
                        <a:t>أم يسوع المسيح،</a:t>
                      </a:r>
                      <a:br>
                        <a:rPr lang="fr-FR" sz="3200" dirty="0"/>
                      </a:br>
                      <a:r>
                        <a:rPr lang="ar-AE" sz="3200" dirty="0"/>
                        <a:t>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10199"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800" dirty="0"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01190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Ari`precbeuin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`w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¡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200" dirty="0">
                          <a:latin typeface="CS Avva Shenouda" panose="020B7200000000000000" pitchFamily="34" charset="0"/>
                        </a:rPr>
                      </a:b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32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2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514A9F4-4D2C-7C74-6D91-0D3B416719C6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183031F1-BB4D-80FC-633A-7D170C2A11D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75E8EB5-A086-0C30-9A2D-1F6263AAD3EC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621560787"/>
      </p:ext>
    </p:extLst>
  </p:cSld>
  <p:clrMapOvr>
    <a:masterClrMapping/>
  </p:clrMapOvr>
  <p:transition/>
</p:sld>
</file>

<file path=ppt/slides/slide2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8C7ABD-94AD-503E-1C2E-263974533B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60C7A64-9B70-0EA8-5E4A-800494C73A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3001463-3E9C-CC76-8912-CF56E1291AA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C971BDC-B578-F3FE-EAFA-4533485809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8341815"/>
      </p:ext>
    </p:extLst>
  </p:cSld>
  <p:clrMapOvr>
    <a:masterClrMapping/>
  </p:clrMapOvr>
  <p:transition/>
</p:sld>
</file>

<file path=ppt/slides/slide2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A528699-EA82-CBCC-5B74-D3EB6A270111}"/>
              </a:ext>
            </a:extLst>
          </p:cNvPr>
          <p:cNvSpPr/>
          <p:nvPr/>
        </p:nvSpPr>
        <p:spPr>
          <a:xfrm>
            <a:off x="0" y="1279088"/>
            <a:ext cx="9144000" cy="2585323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schemeClr val="bg1"/>
                </a:solidFill>
                <a:latin typeface="Avva_Marcos" panose="04020500000000000000" pitchFamily="82" charset="0"/>
              </a:rPr>
              <a:t>X</a:t>
            </a:r>
            <a:r>
              <a:rPr lang="it-IT" sz="5400" dirty="0">
                <a:solidFill>
                  <a:schemeClr val="bg1"/>
                </a:solidFill>
                <a:latin typeface="CS Avva Shenouda" panose="020B7200000000000000" pitchFamily="34" charset="0"/>
              </a:rPr>
              <a:t>ere ne Mari`a</a:t>
            </a:r>
            <a:br>
              <a:rPr lang="it-IT" sz="5400" dirty="0">
                <a:solidFill>
                  <a:schemeClr val="bg1"/>
                </a:solidFill>
                <a:latin typeface="CS Avva Shenouda" panose="020B7200000000000000" pitchFamily="34" charset="0"/>
              </a:rPr>
            </a:br>
            <a:r>
              <a:rPr lang="it-IT" sz="5400" dirty="0">
                <a:solidFill>
                  <a:schemeClr val="bg1"/>
                </a:solidFill>
                <a:latin typeface="Book Antiqua" panose="02040602050305030304" pitchFamily="18" charset="0"/>
              </a:rPr>
              <a:t>Salut à toi, Marie</a:t>
            </a:r>
            <a:br>
              <a:rPr lang="it-IT" sz="5400" dirty="0">
                <a:solidFill>
                  <a:schemeClr val="bg1"/>
                </a:solidFill>
                <a:latin typeface="Book Antiqua" panose="02040602050305030304" pitchFamily="18" charset="0"/>
              </a:rPr>
            </a:br>
            <a:r>
              <a:rPr lang="ar-AE" sz="5400" dirty="0">
                <a:solidFill>
                  <a:schemeClr val="bg1"/>
                </a:solidFill>
                <a:latin typeface="Book Antiqua" panose="02040602050305030304" pitchFamily="18" charset="0"/>
              </a:rPr>
              <a:t>السلام لكِ يا مريم</a:t>
            </a:r>
            <a:endParaRPr lang="fr-FR" sz="5400" dirty="0">
              <a:solidFill>
                <a:schemeClr val="bg1"/>
              </a:solidFill>
              <a:latin typeface="Book Antiqua" pitchFamily="18" charset="0"/>
            </a:endParaRPr>
          </a:p>
        </p:txBody>
      </p:sp>
      <p:sp>
        <p:nvSpPr>
          <p:cNvPr id="3" name="Rectangle 2">
            <a:hlinkClick r:id="rId2" action="ppaction://hlinksldjump"/>
            <a:extLst>
              <a:ext uri="{FF2B5EF4-FFF2-40B4-BE49-F238E27FC236}">
                <a16:creationId xmlns:a16="http://schemas.microsoft.com/office/drawing/2014/main" id="{DE7C516D-E98A-D495-8A4B-D96BD57B11E0}"/>
              </a:ext>
            </a:extLst>
          </p:cNvPr>
          <p:cNvSpPr/>
          <p:nvPr/>
        </p:nvSpPr>
        <p:spPr>
          <a:xfrm>
            <a:off x="6876256" y="3608658"/>
            <a:ext cx="2232032" cy="432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lvl="0" algn="ctr">
              <a:defRPr/>
            </a:pPr>
            <a:r>
              <a:rPr lang="it-IT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36D52135-7C78-D71E-DB06-8B187F0D0A22}"/>
              </a:ext>
            </a:extLst>
          </p:cNvPr>
          <p:cNvSpPr/>
          <p:nvPr/>
        </p:nvSpPr>
        <p:spPr>
          <a:xfrm>
            <a:off x="6876256" y="3075806"/>
            <a:ext cx="2232032" cy="432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lvl="0" algn="ctr">
              <a:defRPr/>
            </a:pPr>
            <a:r>
              <a:rPr lang="it-IT" kern="0" dirty="0">
                <a:solidFill>
                  <a:prstClr val="white"/>
                </a:solidFill>
                <a:latin typeface="Avva_Marcos" panose="04020500000000000000" pitchFamily="82" charset="0"/>
              </a:rPr>
              <a:t>O</a:t>
            </a:r>
            <a:r>
              <a:rPr lang="it-IT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unof `mmo Mari`a</a:t>
            </a:r>
            <a:endParaRPr kumimoji="0" lang="fr-FR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9D2CB0DD-4009-6D9E-CB88-7D56A833707E}"/>
              </a:ext>
            </a:extLst>
          </p:cNvPr>
          <p:cNvSpPr/>
          <p:nvPr/>
        </p:nvSpPr>
        <p:spPr>
          <a:xfrm>
            <a:off x="6875369" y="4141909"/>
            <a:ext cx="2232032" cy="432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K</a:t>
            </a:r>
            <a:r>
              <a:rPr lang="fr-FR" kern="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kern="0" dirty="0" err="1">
                <a:solidFill>
                  <a:prstClr val="white"/>
                </a:solidFill>
                <a:latin typeface="CS Avva Shenouda" pitchFamily="34" charset="0"/>
              </a:rPr>
              <a:t>cmarwout</a:t>
            </a:r>
            <a:endParaRPr kumimoji="0" lang="fr-FR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5" action="ppaction://hlinksldjump"/>
            <a:extLst>
              <a:ext uri="{FF2B5EF4-FFF2-40B4-BE49-F238E27FC236}">
                <a16:creationId xmlns:a16="http://schemas.microsoft.com/office/drawing/2014/main" id="{538FFD74-270C-5A15-DA02-EE7B147E079D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A14EB14-90B2-E421-B2D8-FBB6649A4D2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6" action="ppaction://hlinksldjump"/>
            <a:extLst>
              <a:ext uri="{FF2B5EF4-FFF2-40B4-BE49-F238E27FC236}">
                <a16:creationId xmlns:a16="http://schemas.microsoft.com/office/drawing/2014/main" id="{BAA55EBD-ABCF-B015-6A9D-A1E436FEA264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469192219"/>
      </p:ext>
    </p:extLst>
  </p:cSld>
  <p:clrMapOvr>
    <a:masterClrMapping/>
  </p:clrMapOvr>
</p:sld>
</file>

<file path=ppt/slides/slide2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6626374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toi, Marie 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belle colombe 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 enfanté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nous, Dieu le Verbe.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السلام لكِ يا مريم،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الحمامة الحسنة،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التي ولدِت لنا،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الله الكلمة.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X</a:t>
                      </a: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ere ne Mari`a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]`[rompi e;necwc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;yetacmici nan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`m`V} Pilogoc.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7B427BF-52F5-AB11-77ED-DC0F75153980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0141A97-1890-ECAE-8D60-8561E7023EF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527A000-8459-AD47-7659-8F4055DDBFED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298495817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12660475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من خاب رجاه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 وعرش وعذرا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عفو ابنك اترجاه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يحسبني من </a:t>
                      </a:r>
                      <a:r>
                        <a:rPr kumimoji="0" lang="ar-S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اليسرا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تأخرت في المتجر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فخابت مني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التجره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جئت في الحادي عشر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راجي قبض الأجرة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طمعان فيك يوم الحشر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وجرحي بك يبرا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 خروجي حضر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الساعة المرة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جريني وأنا في اليسر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حسبك يا عذراء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البسيني إكليل الظفر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وأوفيني أجرة بكره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356617339"/>
      </p:ext>
    </p:extLst>
  </p:cSld>
  <p:clrMapOvr>
    <a:masterClrMapping/>
  </p:clrMapOvr>
</p:sld>
</file>

<file path=ppt/slides/slide2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0526820"/>
              </p:ext>
            </p:extLst>
          </p:nvPr>
        </p:nvGraphicFramePr>
        <p:xfrm>
          <a:off x="147860" y="152669"/>
          <a:ext cx="8848280" cy="44805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3088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tu es la fleur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fleur de l’encens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Celle qui a germé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la race de Jessé.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100" dirty="0">
                          <a:solidFill>
                            <a:schemeClr val="bg1"/>
                          </a:solidFill>
                        </a:rPr>
                        <a:t>أنتِ زهرة،</a:t>
                      </a:r>
                      <a:br>
                        <a:rPr lang="fr-FR" sz="3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100" dirty="0">
                          <a:solidFill>
                            <a:schemeClr val="bg1"/>
                          </a:solidFill>
                        </a:rPr>
                        <a:t>البخور التي،</a:t>
                      </a:r>
                      <a:br>
                        <a:rPr lang="fr-FR" sz="3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100" dirty="0">
                          <a:solidFill>
                            <a:schemeClr val="bg1"/>
                          </a:solidFill>
                        </a:rPr>
                        <a:t>أينعت من،</a:t>
                      </a:r>
                      <a:br>
                        <a:rPr lang="fr-FR" sz="3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100" dirty="0">
                          <a:solidFill>
                            <a:schemeClr val="bg1"/>
                          </a:solidFill>
                        </a:rPr>
                        <a:t>أصل </a:t>
                      </a:r>
                      <a:r>
                        <a:rPr lang="ar-AE" sz="3100" dirty="0" err="1">
                          <a:solidFill>
                            <a:schemeClr val="bg1"/>
                          </a:solidFill>
                        </a:rPr>
                        <a:t>يسَّى</a:t>
                      </a:r>
                      <a:r>
                        <a:rPr lang="ar-AE" sz="3100" dirty="0">
                          <a:solidFill>
                            <a:schemeClr val="bg1"/>
                          </a:solidFill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0173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161439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 te ]`hryri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pi`c;oinoufi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;yetacviri `ebol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`;nouni `nIecce.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687DA53-FB9E-CBF8-21BB-60925C1B1DB9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73E692C9-214A-663D-BB1F-ED7B516E861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BE5D4E-2000-FBEE-2C9C-018DBEC4D3E6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770400103"/>
      </p:ext>
    </p:extLst>
  </p:cSld>
  <p:clrMapOvr>
    <a:masterClrMapping/>
  </p:clrMapOvr>
</p:sld>
</file>

<file path=ppt/slides/slide2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7119043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bâton d’Aaron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avait fleuri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germe et sans eau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Comparé à toi.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عصا هرون،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التي أزهرت،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بغير غرس ولا سقي،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هي مثال لكِ.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Pi`sbwt `nte A`arwn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etafviri `ebol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,wric [o nem `tco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`foi `ntupoc ne.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BC0E196-A0F2-5786-618D-FB7B8801EE5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8A76E6D-8E65-C057-BB77-E06A198AB730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CB21A4E-6AFD-BEF5-8ECC-3CCC0C1AF84C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204057006"/>
      </p:ext>
    </p:extLst>
  </p:cSld>
  <p:clrMapOvr>
    <a:masterClrMapping/>
  </p:clrMapOvr>
</p:sld>
</file>

<file path=ppt/slides/slide2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9156116"/>
              </p:ext>
            </p:extLst>
          </p:nvPr>
        </p:nvGraphicFramePr>
        <p:xfrm>
          <a:off x="147860" y="152669"/>
          <a:ext cx="8848280" cy="457200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Toi qui enfantas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Vraiment Christ notre Dieu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semence d’homme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 en étant vierge.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يا مَنْ ولدِت المسيح،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إلهنا بالحقيقة،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وبغير زرع بشر،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وأنتِ عذراء.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;yetacmec P=,=c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Pennou] qen oume;myi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a[ne `cperma `nrwmi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ecoi `mpar;enoc.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3D90357-178C-F3E0-A9A9-28753B2C0417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313D3C8-A609-BA30-4085-B8465461BB4E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67A6199-32D8-7687-14A6-D9B33A5BA593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15894130"/>
      </p:ext>
    </p:extLst>
  </p:cSld>
  <p:clrMapOvr>
    <a:masterClrMapping/>
  </p:clrMapOvr>
</p:sld>
</file>

<file path=ppt/slides/slide2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5354664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pourquoi chacun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T’exalte, ô notre Dame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Mère de Dieu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Toi la toujours Sainte.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من أجل هذا،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كل واحد يعظمِك،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يا سيدتي والدة الإله،</a:t>
                      </a:r>
                      <a:br>
                        <a:rPr lang="fr-FR" sz="32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200" dirty="0">
                          <a:solidFill>
                            <a:schemeClr val="bg1"/>
                          </a:solidFill>
                        </a:rPr>
                        <a:t>القديسة كل حين.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E;be vai ouon niben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ce[ici `mmo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ta¡ };e`otokoc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=e=;=u `ncyou niben.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E89EB27-0CC5-198F-4977-EC1D3B92CE95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78805F2-1C88-454D-F41A-CA08E2E73981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A5AF832-D1FE-72AD-9B51-548E8F05512D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4130813682"/>
      </p:ext>
    </p:extLst>
  </p:cSld>
  <p:clrMapOvr>
    <a:masterClrMapping/>
  </p:clrMapOvr>
</p:sld>
</file>

<file path=ppt/slides/slide2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0700760"/>
              </p:ext>
            </p:extLst>
          </p:nvPr>
        </p:nvGraphicFramePr>
        <p:xfrm>
          <a:off x="147860" y="152669"/>
          <a:ext cx="8848280" cy="44805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467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nous demandons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D’avoir miséricorde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tes intercessions</a:t>
                      </a:r>
                    </a:p>
                    <a:p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Chez l’Ami des hommes.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r>
                        <a:rPr lang="ar-AE" sz="3100" dirty="0">
                          <a:solidFill>
                            <a:schemeClr val="bg1"/>
                          </a:solidFill>
                        </a:rPr>
                        <a:t>ونحن أيضاً نطلب،</a:t>
                      </a:r>
                      <a:br>
                        <a:rPr lang="fr-FR" sz="3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100" dirty="0">
                          <a:solidFill>
                            <a:schemeClr val="bg1"/>
                          </a:solidFill>
                        </a:rPr>
                        <a:t>أن نفوز برحمةٍ،</a:t>
                      </a:r>
                      <a:br>
                        <a:rPr lang="fr-FR" sz="3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100" dirty="0">
                          <a:solidFill>
                            <a:schemeClr val="bg1"/>
                          </a:solidFill>
                        </a:rPr>
                        <a:t>بشفاعاتِك،</a:t>
                      </a:r>
                      <a:br>
                        <a:rPr lang="fr-FR" sz="3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3100" dirty="0">
                          <a:solidFill>
                            <a:schemeClr val="bg1"/>
                          </a:solidFill>
                        </a:rPr>
                        <a:t>عند محب البشر.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17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94678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`Anon hwn tentwbh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e;rensasni eunai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hiten ne`precbi`a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`ntotf `mPimairwmi.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A73F203-72EA-3843-D573-ECDBC2C7016D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2A6231B-1768-30B0-B615-F3B5E1063AB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16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489B3D9-471D-C3C6-965B-F49C7EED1CA0}"/>
              </a:ext>
            </a:extLst>
          </p:cNvPr>
          <p:cNvSpPr txBox="1"/>
          <p:nvPr/>
        </p:nvSpPr>
        <p:spPr>
          <a:xfrm>
            <a:off x="0" y="4446728"/>
            <a:ext cx="2880318" cy="307777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585088468"/>
      </p:ext>
    </p:extLst>
  </p:cSld>
  <p:clrMapOvr>
    <a:masterClrMapping/>
  </p:clrMapOvr>
</p:sld>
</file>

<file path=ppt/slides/slide2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90426-F969-1575-D949-BC1A4C48C7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DBE1B5A-2CDB-2FE0-E970-C43E6C5A21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0900153-6014-C4A3-3045-1B841AC93E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9022DB45-BD36-0202-E529-07C1E9FCC8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6293173"/>
      </p:ext>
    </p:extLst>
  </p:cSld>
  <p:clrMapOvr>
    <a:masterClrMapping/>
  </p:clrMapOvr>
</p:sld>
</file>

<file path=ppt/slides/slide2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Hymne qui se prie avant 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`Ari`precbeuin 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et/ou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`Pouro</a:t>
            </a:r>
            <a:b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</a:b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Après le Synaxaire et à la Communion après le Ps.150 à la Divine Liturgie</a:t>
            </a: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sng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Pour l’Archange Michel</a:t>
            </a:r>
            <a:endParaRPr kumimoji="0" lang="fr-FR" sz="20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F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Michel)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DD42B74B-0FE3-E253-D70E-84102DD22D97}"/>
              </a:ext>
            </a:extLst>
          </p:cNvPr>
          <p:cNvSpPr/>
          <p:nvPr/>
        </p:nvSpPr>
        <p:spPr>
          <a:xfrm>
            <a:off x="3779912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EC0D7AF7-F23E-F20C-CFA6-1C45B2301BE1}"/>
              </a:ext>
            </a:extLst>
          </p:cNvPr>
          <p:cNvSpPr/>
          <p:nvPr/>
        </p:nvSpPr>
        <p:spPr>
          <a:xfrm>
            <a:off x="5654797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AA2D39D2-39A6-1FFA-7ADA-8185B4C9908D}"/>
              </a:ext>
            </a:extLst>
          </p:cNvPr>
          <p:cNvSpPr/>
          <p:nvPr/>
        </p:nvSpPr>
        <p:spPr>
          <a:xfrm>
            <a:off x="6803979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3" name="Rectangle 12">
            <a:hlinkClick r:id="rId6" action="ppaction://hlinksldjump"/>
            <a:extLst>
              <a:ext uri="{FF2B5EF4-FFF2-40B4-BE49-F238E27FC236}">
                <a16:creationId xmlns:a16="http://schemas.microsoft.com/office/drawing/2014/main" id="{D3CA6A1B-5744-3471-FCC1-A2D68B5B6A80}"/>
              </a:ext>
            </a:extLst>
          </p:cNvPr>
          <p:cNvSpPr/>
          <p:nvPr/>
        </p:nvSpPr>
        <p:spPr>
          <a:xfrm>
            <a:off x="7740084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437170"/>
      </p:ext>
    </p:extLst>
  </p:cSld>
  <p:clrMapOvr>
    <a:masterClrMapping/>
  </p:clrMapOvr>
</p:sld>
</file>

<file path=ppt/slides/slide2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1975542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325176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propriétaire des ailes d'argent déployées, le propriétaire de la robe de grenades dorées, le porteur de la ceinture de perles, l'archange Michel.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2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صاحب الأجنحة الفضة المبسوطة، صاحب الحُلَّة ذات </a:t>
                      </a:r>
                      <a:r>
                        <a:rPr kumimoji="0" lang="ar-AE" sz="32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الرمانات</a:t>
                      </a:r>
                      <a:r>
                        <a:rPr kumimoji="0" lang="ar-AE" sz="32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الذهب، صاحب المنطقة الجوهرية، ميخائيل رئيس الملائكة.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70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707022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28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F</a:t>
                      </a:r>
                      <a: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 nitenh `nhat etvwrs `ebol @ </a:t>
                      </a:r>
                      <a:b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 ]`ctoly `nerman `nnoub @ </a:t>
                      </a:r>
                      <a:b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 piqwk `mmargarityc @ </a:t>
                      </a:r>
                      <a:b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Mi,ayl piar,yaggeloc.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F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Michel)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75775692"/>
      </p:ext>
    </p:extLst>
  </p:cSld>
  <p:clrMapOvr>
    <a:masterClrMapping/>
  </p:clrMapOvr>
</p:sld>
</file>

<file path=ppt/slides/slide2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813629"/>
              </p:ext>
            </p:extLst>
          </p:nvPr>
        </p:nvGraphicFramePr>
        <p:xfrm>
          <a:off x="147860" y="152669"/>
          <a:ext cx="8848280" cy="46329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vola jusqu’à Babylone, auprès des trois jeunes saints, et les sauva de la fournaise ardente qui appartenait au roi Nabuchodonosor.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هو مضى إلى بابل، إلى الثلاثة فتيه القديسين، وخلصهم من أتون النار، الذي </a:t>
                      </a:r>
                      <a:r>
                        <a:rPr kumimoji="0" lang="ar-AE" sz="36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لنبوخذنصر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الملك.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afhwl sa Babulwn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pisomt `n`alou `n`agioc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afnahmou `ebolqen ]`hrw `n`,rwm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Nabou,odonocor `pouro.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F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Michel)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34715621"/>
      </p:ext>
    </p:extLst>
  </p:cSld>
  <p:clrMapOvr>
    <a:masterClrMapping/>
  </p:clrMapOvr>
</p:sld>
</file>

<file path=ppt/slides/slide2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6461604"/>
              </p:ext>
            </p:extLst>
          </p:nvPr>
        </p:nvGraphicFramePr>
        <p:xfrm>
          <a:off x="147860" y="152669"/>
          <a:ext cx="8848280" cy="44805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Satan a été couvert de honte aujourd’hui, et ses armées maléfiques, par la fermeté de Michel, le grand archange.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الشيطان </a:t>
                      </a:r>
                      <a:r>
                        <a:rPr kumimoji="0" lang="ar-AE" sz="34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إفتُضِحَ</a:t>
                      </a:r>
                      <a:r>
                        <a:rPr kumimoji="0" lang="ar-AE" sz="3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اليوم، وعساكره الشريرة، بإقامة ميخائيل، رئيس الملائكة العظيم.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`pcatanac [isipi `mvoou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nefctrati`a `mponyron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`ptaho `eratf `mMi,ayl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pinis] `nar,yaggeloc.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F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Michel)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999864290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08207337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كافة المسيحيين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أجمع يكونوا في سلام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ولشفاعتك طالبين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الانام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ضجر منه الكافر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في الخزي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والشجاع قد صار عليه ظافر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 أسمك في أفواه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العذراء مريم أعنا أجمعين</a:t>
                      </a:r>
                      <a:endParaRPr kumimoji="0" lang="ar-S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للسيدة العذراء مريم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4611454"/>
      </p:ext>
    </p:extLst>
  </p:cSld>
  <p:clrMapOvr>
    <a:masterClrMapping/>
  </p:clrMapOvr>
</p:sld>
</file>

<file path=ppt/slides/slide2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9922406"/>
              </p:ext>
            </p:extLst>
          </p:nvPr>
        </p:nvGraphicFramePr>
        <p:xfrm>
          <a:off x="147860" y="152669"/>
          <a:ext cx="8848280" cy="441960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Michel, l'archange, a frappé les ailes de Satan et l'a précipité dans l’abîme, jusqu’à la consommation des siècles.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ميخائيل رئيس الملائكة، ضرب أجنحة إبليس، وألقاه إلى أسفل العمق، إلى كمال الدهور.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Mi,ayl piar,yaggeloc @ ] `nouse `ntenh `mpidi`aboloc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afberbwrf capecyt `e`vnoun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`pjwk `ebol `nni`eneh.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F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Michel)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30375847"/>
      </p:ext>
    </p:extLst>
  </p:cSld>
  <p:clrMapOvr>
    <a:masterClrMapping/>
  </p:clrMapOvr>
</p:sld>
</file>

<file path=ppt/slides/slide2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4993365"/>
              </p:ext>
            </p:extLst>
          </p:nvPr>
        </p:nvGraphicFramePr>
        <p:xfrm>
          <a:off x="147860" y="152669"/>
          <a:ext cx="8848280" cy="44805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saint Archange Michel, était avec les apôtres, jusqu'à ce qu'ils ramènent le monde, à la connaissance de la vérité.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رئيس الملائكة المقدس ميخائيل، كان مع الرُّسل، حتى رَدُّوا المسكونة، إلى معرفة الحق.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Piar,yaggeloc =e=;=u Mi,ayl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afswpi nem ni`apoctoloc @ sa `ntoutac;o `n]oikoumeny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`eqoun `e`pcouen ]me;myi.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F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Michel)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89559062"/>
      </p:ext>
    </p:extLst>
  </p:cSld>
  <p:clrMapOvr>
    <a:masterClrMapping/>
  </p:clrMapOvr>
</p:sld>
</file>

<file path=ppt/slides/slide2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12077-E8BC-3DBA-610D-C4BD258C69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136E1BA-870D-EF99-FADE-F2CD3B73DB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0ECC4C8-2F0A-56F0-130A-EECDDAD5C8E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28440FF8-64B1-0CD0-89CB-B0FCB4E468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3074880"/>
      </p:ext>
    </p:extLst>
  </p:cSld>
  <p:clrMapOvr>
    <a:masterClrMapping/>
  </p:clrMapOvr>
</p:sld>
</file>

<file path=ppt/slides/slide2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E958E5-DDBD-ECD4-5543-5CBF440DF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A6351E4-7F9F-0D56-5A9A-3CE7A58DD78C}"/>
              </a:ext>
            </a:extLst>
          </p:cNvPr>
          <p:cNvSpPr/>
          <p:nvPr/>
        </p:nvSpPr>
        <p:spPr>
          <a:xfrm>
            <a:off x="0" y="1763401"/>
            <a:ext cx="9144000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%</a:t>
            </a:r>
            <a:r>
              <a:rPr lang="it-IT" sz="54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kumimoji="0" lang="it-IT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Hymne qui se prie avant 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`Ari`precbeuin 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et/ou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`Pouro</a:t>
            </a:r>
            <a:b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</a:b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Après le Synaxaire et à la Communion après le Ps.150 à la Divine Liturgie</a:t>
            </a: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sng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Pour l’Archange Michel</a:t>
            </a:r>
            <a:endParaRPr kumimoji="0" lang="fr-FR" sz="20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DC85382-B284-FEFB-E8A1-F5A7BD92D719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6889C81-745F-F748-0666-0896A4EA9C0A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%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Michel)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8DCBD135-EA05-EF3B-D6CF-E307D7C5D30E}"/>
              </a:ext>
            </a:extLst>
          </p:cNvPr>
          <p:cNvSpPr/>
          <p:nvPr/>
        </p:nvSpPr>
        <p:spPr>
          <a:xfrm>
            <a:off x="3779912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8" name="Rectangle 7">
            <a:hlinkClick r:id="rId4" action="ppaction://hlinksldjump"/>
            <a:extLst>
              <a:ext uri="{FF2B5EF4-FFF2-40B4-BE49-F238E27FC236}">
                <a16:creationId xmlns:a16="http://schemas.microsoft.com/office/drawing/2014/main" id="{3B44AE47-8F70-EC59-7D38-C27A0501A106}"/>
              </a:ext>
            </a:extLst>
          </p:cNvPr>
          <p:cNvSpPr/>
          <p:nvPr/>
        </p:nvSpPr>
        <p:spPr>
          <a:xfrm>
            <a:off x="5654797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9" name="Rectangle 8">
            <a:hlinkClick r:id="rId5" action="ppaction://hlinksldjump"/>
            <a:extLst>
              <a:ext uri="{FF2B5EF4-FFF2-40B4-BE49-F238E27FC236}">
                <a16:creationId xmlns:a16="http://schemas.microsoft.com/office/drawing/2014/main" id="{41F8B576-B6EE-DA4E-ECBC-85A1909B6B4C}"/>
              </a:ext>
            </a:extLst>
          </p:cNvPr>
          <p:cNvSpPr/>
          <p:nvPr/>
        </p:nvSpPr>
        <p:spPr>
          <a:xfrm>
            <a:off x="6803979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8A7FE574-5E26-CC9B-102D-994C956E526C}"/>
              </a:ext>
            </a:extLst>
          </p:cNvPr>
          <p:cNvSpPr/>
          <p:nvPr/>
        </p:nvSpPr>
        <p:spPr>
          <a:xfrm>
            <a:off x="7740084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167204"/>
      </p:ext>
    </p:extLst>
  </p:cSld>
  <p:clrMapOvr>
    <a:masterClrMapping/>
  </p:clrMapOvr>
</p:sld>
</file>

<file path=ppt/slides/slide2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A58C0E-610B-C067-4BC0-9D4B965F7C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AB1E96E-8E1C-AFD8-69F2-9337AA3448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8898080"/>
              </p:ext>
            </p:extLst>
          </p:nvPr>
        </p:nvGraphicFramePr>
        <p:xfrm>
          <a:off x="170118" y="101512"/>
          <a:ext cx="8803764" cy="463047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%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ctoly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pneumatikon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au]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hiwtf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mMi,ayl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piqwk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mmargarityc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aumyr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mMi,ayl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الحُلَّة 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الروحانية، </a:t>
                      </a:r>
                      <a:endParaRPr lang="fr-FR" sz="36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أشتمل بها ميخائيل، </a:t>
                      </a:r>
                      <a:endParaRPr lang="fr-FR" sz="36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والمَنطَقة الجوهرية، </a:t>
                      </a:r>
                      <a:endParaRPr lang="fr-FR" sz="36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تمنطقتَ بها</a:t>
                      </a:r>
                      <a:r>
                        <a:rPr lang="fr-FR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</a:t>
                      </a:r>
                      <a:r>
                        <a:rPr lang="fr-FR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ميخائيل.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vêtement spirituel, </a:t>
                      </a:r>
                    </a:p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dont Michel est revêtu, </a:t>
                      </a:r>
                    </a:p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la ceinture de perles, </a:t>
                      </a:r>
                    </a:p>
                    <a:p>
                      <a:pPr algn="ctr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Michel s’est orné avec.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9A27626-637C-E750-D7D6-787AF589FEBD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A8B1E48-68C9-E8C1-69AD-BB56E53B9984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%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Michel)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8280124"/>
      </p:ext>
    </p:extLst>
  </p:cSld>
  <p:clrMapOvr>
    <a:masterClrMapping/>
  </p:clrMapOvr>
</p:sld>
</file>

<file path=ppt/slides/slide2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C1000E-51C9-8CD0-4479-D2C7EADB08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8FA1E51-E5CF-602A-3560-0DF12727F6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DF536E7-8D93-5918-C20E-F2A4A5F84B1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0C5D6B0-F4CE-50FF-E2DD-A315067A35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2861888"/>
      </p:ext>
    </p:extLst>
  </p:cSld>
  <p:clrMapOvr>
    <a:masterClrMapping/>
  </p:clrMapOvr>
</p:sld>
</file>

<file path=ppt/slides/slide2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ihisennoufi `nje Gabriyl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Hymne qui se prie avant 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`Ari`precbeuin 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et/ou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`Pouro</a:t>
            </a:r>
            <a:b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</a:b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Après le Synaxaire et à la Communion après le Ps.150 à la Divine Liturgie</a:t>
            </a: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sng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Pour l’Archange Gabriel</a:t>
            </a:r>
            <a:endParaRPr kumimoji="0" lang="fr-FR" sz="20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ihisennoufi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Gabriel)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CC73D9A0-F929-DF6A-9E9D-CDD804DC6B3D}"/>
              </a:ext>
            </a:extLst>
          </p:cNvPr>
          <p:cNvSpPr/>
          <p:nvPr/>
        </p:nvSpPr>
        <p:spPr>
          <a:xfrm>
            <a:off x="3779912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98353A92-0804-4679-4732-5780DFA5A928}"/>
              </a:ext>
            </a:extLst>
          </p:cNvPr>
          <p:cNvSpPr/>
          <p:nvPr/>
        </p:nvSpPr>
        <p:spPr>
          <a:xfrm>
            <a:off x="5654797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123D37C9-1CF0-30C5-504A-3A70275C2261}"/>
              </a:ext>
            </a:extLst>
          </p:cNvPr>
          <p:cNvSpPr/>
          <p:nvPr/>
        </p:nvSpPr>
        <p:spPr>
          <a:xfrm>
            <a:off x="6803979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7A4F2510-40F6-2CCA-857D-4FE83546D0E4}"/>
              </a:ext>
            </a:extLst>
          </p:cNvPr>
          <p:cNvSpPr/>
          <p:nvPr/>
        </p:nvSpPr>
        <p:spPr>
          <a:xfrm>
            <a:off x="7740084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6889380"/>
      </p:ext>
    </p:extLst>
  </p:cSld>
  <p:clrMapOvr>
    <a:masterClrMapping/>
  </p:clrMapOvr>
</p:sld>
</file>

<file path=ppt/slides/slide2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1518889"/>
              </p:ext>
            </p:extLst>
          </p:nvPr>
        </p:nvGraphicFramePr>
        <p:xfrm>
          <a:off x="147860" y="152669"/>
          <a:ext cx="8848280" cy="4580696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325176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Gabriel l’annonciateur vola jusqu’à la Vierge et la salua ainsi en disant 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مضى غبريال المبشِّر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العذراء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وأعطاها السلام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هكذا قائلاً 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70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707022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P</a:t>
                      </a: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ihisennoufi `nje Gabriyl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vyetafhwl sa }par;enoc @ afer,eretizin `mmoc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`mpairy] efjw `mmoc.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B9FA459D-C672-A7EE-8C22-33E27DFA493A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ihisennoufi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Gabriel)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1DE6EB9-7C4E-B3AE-AEF8-EA95745B661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35817597"/>
      </p:ext>
    </p:extLst>
  </p:cSld>
  <p:clrMapOvr>
    <a:masterClrMapping/>
  </p:clrMapOvr>
</p:sld>
</file>

<file path=ppt/slides/slide2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8090304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parole du Seigneur est venue à toi, je veux dire Emmanuel, et tu L’enfanteras sur terre pour sauver la race d'Adam.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إن كلمة الرب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قد أتى إليكِ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أعني عمانوئيل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ar-AE" sz="36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وولدتيه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على الأرض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ليُخَلِّص جنس آدم.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`pcaji `m`P¡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af`i saro @ `ete vai pe Emmanouyl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teramici `mmof hijen pikahi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`ntefcw] `m`pgenoc `nAdam.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ihisennoufi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Gabriel)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99233611"/>
      </p:ext>
    </p:extLst>
  </p:cSld>
  <p:clrMapOvr>
    <a:masterClrMapping/>
  </p:clrMapOvr>
</p:sld>
</file>

<file path=ppt/slides/slide2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3183715"/>
              </p:ext>
            </p:extLst>
          </p:nvPr>
        </p:nvGraphicFramePr>
        <p:xfrm>
          <a:off x="147860" y="152669"/>
          <a:ext cx="8848280" cy="44805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Père de la Lumière S'adressa à Gabriel disant : Viens, Je t’envoie vers la Vierge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أب النور تكلَّم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مع غبريال قائلاً : تعالَ أُرسِلكَ إلى العذراء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`Viwt `nte piouwini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caji `N;of nem Gabriyl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`amou `ntaouorpk sa }par;enoc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 `tseri `nIwakim.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ihisennoufi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Gabriel)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09073767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75304768"/>
              </p:ext>
            </p:extLst>
          </p:nvPr>
        </p:nvGraphicFramePr>
        <p:xfrm>
          <a:off x="95250" y="627460"/>
          <a:ext cx="9048750" cy="4379976"/>
        </p:xfrm>
        <a:graphic>
          <a:graphicData uri="http://schemas.openxmlformats.org/drawingml/2006/table">
            <a:tbl>
              <a:tblPr rtl="1"/>
              <a:tblGrid>
                <a:gridCol w="448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49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5230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Archange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mènes les armées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anges purs et fiers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Brisant l'iniquité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0" marB="34290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 à toi Michel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fier et glorieux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dit à l' Éternel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"Qui est comme Toi, ô Dieu ?"</a:t>
                      </a:r>
                    </a:p>
                  </a:txBody>
                  <a:tcPr marL="91445" marR="91445" marT="34290" marB="34290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23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Ton nom est la louange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toujours glorifie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 Dieu que tous les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Adorent et magnifient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0" marB="3429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Dirige aussi les chœurs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Célestes et harmonieux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chantent le Seigneur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Là, au plus haut des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0" marB="3429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152" name="Rectangle 3"/>
          <p:cNvSpPr>
            <a:spLocks noChangeArrowheads="1"/>
          </p:cNvSpPr>
          <p:nvPr/>
        </p:nvSpPr>
        <p:spPr bwMode="auto">
          <a:xfrm>
            <a:off x="900113" y="0"/>
            <a:ext cx="74168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fr-FR" sz="3200" b="1" dirty="0">
                <a:solidFill>
                  <a:srgbClr val="FF9900"/>
                </a:solidFill>
              </a:rPr>
              <a:t>Cantique pour l’Archange Michel</a:t>
            </a:r>
            <a:endParaRPr lang="en-CA" sz="3200" dirty="0">
              <a:solidFill>
                <a:srgbClr val="000000"/>
              </a:solidFill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l’Archange Michel</a:t>
            </a:r>
          </a:p>
        </p:txBody>
      </p:sp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22924743"/>
      </p:ext>
    </p:extLst>
  </p:cSld>
  <p:clrMapOvr>
    <a:masterClrMapping/>
  </p:clrMapOvr>
</p:sld>
</file>

<file path=ppt/slides/slide2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7780998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as trouvé grâce, ô la Vierge, devant le Tout-Puissant, alors Il t'a envoyé Gabriel le grand archange.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وجدتِ نعمة أيتها العذراء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أمام ضابط الكلِّ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فأرسلَ إليكِ غبريال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العظيم في رؤساء الملائكة.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`Arejem `hmot `w tai par;enoc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`mpe`m;o `mPipantokratwr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afouwrp saro `nje Gabriyl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pinis] `nar,yaggeloc.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ihisennoufi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Gabriel)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41883862"/>
      </p:ext>
    </p:extLst>
  </p:cSld>
  <p:clrMapOvr>
    <a:masterClrMapping/>
  </p:clrMapOvr>
</p:sld>
</file>

<file path=ppt/slides/slide2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3698063"/>
              </p:ext>
            </p:extLst>
          </p:nvPr>
        </p:nvGraphicFramePr>
        <p:xfrm>
          <a:off x="147860" y="152669"/>
          <a:ext cx="8848280" cy="44805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Viens, je t’envoie, ô Gabriel, vers la pure Vierge, pour la préparer comme temple pour Le Fils Monogène.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تعالَ أُرسِلكَ يا غبريال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العذراء النقية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لتعدها هيكلاً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للابن الوحيد.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`Amou `ntaouorpk `w Gabriyl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}par;enoc ettoubyout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`ntekcob] `mmoc `nouervei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`mPimonogenyc `nSyri.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ihisennoufi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Gabriel)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228342771"/>
      </p:ext>
    </p:extLst>
  </p:cSld>
  <p:clrMapOvr>
    <a:masterClrMapping/>
  </p:clrMapOvr>
</p:sld>
</file>

<file path=ppt/slides/slide2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4677218"/>
              </p:ext>
            </p:extLst>
          </p:nvPr>
        </p:nvGraphicFramePr>
        <p:xfrm>
          <a:off x="147860" y="152669"/>
          <a:ext cx="8848280" cy="460248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Viens, Je t’envoie, ô Gabriel, vers la Vierge pure pour la préparer comme un nouveau ciel pour Le Monogène bien-aimé.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2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تعالَ أُرسِلكَ يا غبريال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العذراء الطاهرة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لتهيئها سماءً جديدةً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للحبيب وحيد الجنس.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`Amou `ntaouorpk `w Gabriyl @ </a:t>
                      </a:r>
                      <a:br>
                        <a:rPr lang="it-IT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]=p=a=r `nka;aroc @ </a:t>
                      </a:r>
                      <a:br>
                        <a:rPr lang="it-IT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`ntekcob] `mmoc `nouve `mberi @ </a:t>
                      </a:r>
                      <a:br>
                        <a:rPr lang="it-IT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`mPimonogenyc `mMenrit.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ihisennoufi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Gabriel)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92752705"/>
      </p:ext>
    </p:extLst>
  </p:cSld>
  <p:clrMapOvr>
    <a:masterClrMapping/>
  </p:clrMapOvr>
</p:sld>
</file>

<file path=ppt/slides/slide2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0214923"/>
              </p:ext>
            </p:extLst>
          </p:nvPr>
        </p:nvGraphicFramePr>
        <p:xfrm>
          <a:off x="147860" y="152669"/>
          <a:ext cx="8848280" cy="44805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Viens, Je t’envoie, ô Gabriel, jusqu’à l'arche intellective qui sauva le juste Noé des eaux du déluge.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تعالَ أُرسِلكَ يا غبريال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السفينة القبلية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التي خلَّصَت نوح البار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من مياه الطوفان.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`Amou `ntaouorpk `w Gabriyl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]kubwtoc `nnou`yron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;yetacnohem `nNw`e pi`;myi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nimwou `nte pikata`klucmoc.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ihisennoufi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Gabriel)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7997792"/>
      </p:ext>
    </p:extLst>
  </p:cSld>
  <p:clrMapOvr>
    <a:masterClrMapping/>
  </p:clrMapOvr>
</p:sld>
</file>

<file path=ppt/slides/slide2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7507265"/>
              </p:ext>
            </p:extLst>
          </p:nvPr>
        </p:nvGraphicFramePr>
        <p:xfrm>
          <a:off x="147860" y="152669"/>
          <a:ext cx="8848280" cy="43798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Annonce-lui ô Gabriel, l’humanisation de son bien-aimé, afin qu'elle puisse Lui donner naissance sur terre, et qu’Il sauve la race d'Adam.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بَشِّرها يا غبريال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بتأنس حبيبها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لتلده على الأرضِ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ويُخَلِّص جنس آدم.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Hisennoufi nac `w Gabriyl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`m`pjinerrwmi `nte pecmenrit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`ntecmici `mmof hijen pikahi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`ntefcw] `m`pgenoc `nAdam.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ihisennoufi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Gabriel)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04603988"/>
      </p:ext>
    </p:extLst>
  </p:cSld>
  <p:clrMapOvr>
    <a:masterClrMapping/>
  </p:clrMapOvr>
</p:sld>
</file>

<file path=ppt/slides/slide2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8541261"/>
              </p:ext>
            </p:extLst>
          </p:nvPr>
        </p:nvGraphicFramePr>
        <p:xfrm>
          <a:off x="147860" y="152669"/>
          <a:ext cx="8848280" cy="43798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ô l’archange saint, Gabriel l’annonciateur, 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اشفع فينا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رئيس الملائكة الطاهر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غبريال المبشِّر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ليغفر لنا 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`e`hryi `ejwn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piar,yaggeloc =e=;=u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Gabriyl pifaisennoufi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ihisennoufi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(Archange Gabriel)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33081111"/>
      </p:ext>
    </p:extLst>
  </p:cSld>
  <p:clrMapOvr>
    <a:masterClrMapping/>
  </p:clrMapOvr>
</p:sld>
</file>

<file path=ppt/slides/slide2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C1B9DC-E2F4-E4AA-3BAA-A60C58EC0A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F6CF5D9-144D-F285-72FB-53098ACD73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2F78E76-6832-874A-7B2D-5609050D52F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492DE5A-5844-F6E8-447F-6002DFA7DE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3702942"/>
      </p:ext>
    </p:extLst>
  </p:cSld>
  <p:clrMapOvr>
    <a:masterClrMapping/>
  </p:clrMapOvr>
</p:sld>
</file>

<file path=ppt/slides/slide2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A42EA6-7B2A-B765-D72A-7E043849E9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E793BFC7-4CCB-B048-FFCD-1D212904CF36}"/>
              </a:ext>
            </a:extLst>
          </p:cNvPr>
          <p:cNvSpPr/>
          <p:nvPr/>
        </p:nvSpPr>
        <p:spPr>
          <a:xfrm>
            <a:off x="0" y="1763401"/>
            <a:ext cx="9144000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J</a:t>
            </a:r>
            <a:r>
              <a:rPr lang="it-IT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  <a:endParaRPr kumimoji="0" lang="it-IT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Hymne qui se prie avant 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`Ari`precbeuin 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et/ou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`Pouro</a:t>
            </a:r>
            <a:b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</a:b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Après le Synaxaire et à la Communion après le Ps.150 à la Divine Liturgie</a:t>
            </a: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sng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Pour l’Archange Raphaël</a:t>
            </a:r>
            <a:endParaRPr kumimoji="0" lang="fr-FR" sz="24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5F9697D0-9C69-2DB3-690E-8C9A02B67CCD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(Archange Raphaël)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9389F84-D8E6-0D0F-1E83-2549E222F130}"/>
              </a:ext>
            </a:extLst>
          </p:cNvPr>
          <p:cNvSpPr txBox="1"/>
          <p:nvPr/>
        </p:nvSpPr>
        <p:spPr>
          <a:xfrm>
            <a:off x="0" y="4803998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5914CA07-F329-450A-FC98-964E775ED6C8}"/>
              </a:ext>
            </a:extLst>
          </p:cNvPr>
          <p:cNvSpPr/>
          <p:nvPr/>
        </p:nvSpPr>
        <p:spPr>
          <a:xfrm>
            <a:off x="3779912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B6392F79-74D9-5A0C-10A8-DCACC4513309}"/>
              </a:ext>
            </a:extLst>
          </p:cNvPr>
          <p:cNvSpPr/>
          <p:nvPr/>
        </p:nvSpPr>
        <p:spPr>
          <a:xfrm>
            <a:off x="5654797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B4B40225-CF1E-3F2E-0F86-328E3A2278F7}"/>
              </a:ext>
            </a:extLst>
          </p:cNvPr>
          <p:cNvSpPr/>
          <p:nvPr/>
        </p:nvSpPr>
        <p:spPr>
          <a:xfrm>
            <a:off x="6803979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DAE49D32-B4AE-C7C0-8CCC-EDF9D19DF416}"/>
              </a:ext>
            </a:extLst>
          </p:cNvPr>
          <p:cNvSpPr/>
          <p:nvPr/>
        </p:nvSpPr>
        <p:spPr>
          <a:xfrm>
            <a:off x="7740084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0525353"/>
      </p:ext>
    </p:extLst>
  </p:cSld>
  <p:clrMapOvr>
    <a:masterClrMapping/>
  </p:clrMapOvr>
</p:sld>
</file>

<file path=ppt/slides/slide2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84BDB0-4CDC-99C4-48AC-AD9317A431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88DDBA8-9BB2-493A-3DB4-7E8C9154DA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1394226"/>
              </p:ext>
            </p:extLst>
          </p:nvPr>
        </p:nvGraphicFramePr>
        <p:xfrm>
          <a:off x="147860" y="152669"/>
          <a:ext cx="8848280" cy="4580696"/>
        </p:xfrm>
        <a:graphic>
          <a:graphicData uri="http://schemas.openxmlformats.org/drawingml/2006/table">
            <a:tbl>
              <a:tblPr firstRow="1" bandRow="1"/>
              <a:tblGrid>
                <a:gridCol w="4640164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16024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3992092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325176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Toutes les générations qui étaient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Dès Adam jusqu’à ce jour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Trouvent Raphaël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Rempart pour l’humanité.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كل الأجيال الذين كانوا،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من آدم إلى اليوم،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يَجدون رافائيل،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حصناً للبشرية.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70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707022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J</a:t>
                      </a: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ene`a niben etauswpi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icjen Adam sa `eqoun `evoou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cejimi gar `nRavayl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efoi `ncobt `e]metrwmi.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E770DB50-A0AC-E3E4-F737-78D6CF53F238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(Archange Raphaël)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501C0FF3-0F32-04D5-F47A-427DF69EA1D9}"/>
              </a:ext>
            </a:extLst>
          </p:cNvPr>
          <p:cNvSpPr txBox="1"/>
          <p:nvPr/>
        </p:nvSpPr>
        <p:spPr>
          <a:xfrm>
            <a:off x="0" y="4803998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12774696"/>
      </p:ext>
    </p:extLst>
  </p:cSld>
  <p:clrMapOvr>
    <a:masterClrMapping/>
  </p:clrMapOvr>
</p:sld>
</file>

<file path=ppt/slides/slide2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BD11AA-AB75-6E66-BB8B-2510FCB081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E0C6EC3-DE51-E5D4-3016-9D5B16EA93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3072783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640164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16024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3992092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Chacun des juges, </a:t>
                      </a:r>
                    </a:p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prophètes, des pieux,</a:t>
                      </a:r>
                    </a:p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des rois justes, </a:t>
                      </a:r>
                    </a:p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Était victorieux pour eux.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وكل واحد مِن القضاة،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ولأنبياء والأبرار،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والملوك الصدِّيقين،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كان ناصراً لهم.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`Vouai `vouai `nte ni`krityc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ni`provytyc nem ni`;myi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niourwou `ndikeoc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etoi `nnas] nwou.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6059017E-C98F-8E52-B2E4-3FC792E2A4BC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(Archange Raphaël)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0B7BB354-447F-7922-6E18-78BD05BD3BB0}"/>
              </a:ext>
            </a:extLst>
          </p:cNvPr>
          <p:cNvSpPr txBox="1"/>
          <p:nvPr/>
        </p:nvSpPr>
        <p:spPr>
          <a:xfrm>
            <a:off x="0" y="4803998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997285578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59540465"/>
              </p:ext>
            </p:extLst>
          </p:nvPr>
        </p:nvGraphicFramePr>
        <p:xfrm>
          <a:off x="275778" y="303292"/>
          <a:ext cx="9048750" cy="4512357"/>
        </p:xfrm>
        <a:graphic>
          <a:graphicData uri="http://schemas.openxmlformats.org/drawingml/2006/table">
            <a:tbl>
              <a:tblPr rtl="1"/>
              <a:tblGrid>
                <a:gridCol w="44890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597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3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Puissant, tu compatis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peines des humains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anéantis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ta lumière, il craint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De flammes auréolé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tiens l'épée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Dieu t'a couronné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accomplis Ses vœux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Tu sèmes la terreur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 où Satan sévit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légions de malheur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les anéantis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Ta voix pure résonne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Trompette au son joyeux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"Victoire !" elle claironne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ceux qui aiment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l’Archange Michel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11260091"/>
      </p:ext>
    </p:extLst>
  </p:cSld>
  <p:clrMapOvr>
    <a:masterClrMapping/>
  </p:clrMapOvr>
</p:sld>
</file>

<file path=ppt/slides/slide2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E25FCD-3A0E-CBF6-4323-73F0D85CAE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7901A8E-9EB3-6728-E04E-BDBB35703D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9738695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640164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16024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3992092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Nos saints pères les apôtres,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lui qui les a guidés,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Jusqu’à qu’ils ramenèrent le monde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la connaissance de la Vérité.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وآباؤنا القديسون الرُّسل،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هو الذي أرشدهم،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حتى ردُّوا المسكونة،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إلى معرفة الحقّ.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Nenio] =e=;=u `n`apoctoloc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eter[aumwit qajwou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`ntoutac;o `n]oikoumeny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`eqoun `e`pcouen ]me;myi.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C414A03F-67AC-0ABA-05C7-B02DD25D2EB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(Archange Raphaël)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7A9C866-479C-159A-1ED8-014BB4485C4B}"/>
              </a:ext>
            </a:extLst>
          </p:cNvPr>
          <p:cNvSpPr txBox="1"/>
          <p:nvPr/>
        </p:nvSpPr>
        <p:spPr>
          <a:xfrm>
            <a:off x="0" y="4803998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704139034"/>
      </p:ext>
    </p:extLst>
  </p:cSld>
  <p:clrMapOvr>
    <a:masterClrMapping/>
  </p:clrMapOvr>
</p:sld>
</file>

<file path=ppt/slides/slide2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5E2DBA-9C0A-6B32-AEEB-E4FB4BF20B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A6618DB-418F-E952-7754-B7D26161F5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2887584"/>
              </p:ext>
            </p:extLst>
          </p:nvPr>
        </p:nvGraphicFramePr>
        <p:xfrm>
          <a:off x="147860" y="152669"/>
          <a:ext cx="8848280" cy="4480560"/>
        </p:xfrm>
        <a:graphic>
          <a:graphicData uri="http://schemas.openxmlformats.org/drawingml/2006/table">
            <a:tbl>
              <a:tblPr firstRow="1" bandRow="1"/>
              <a:tblGrid>
                <a:gridCol w="4640164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16024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3992092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persévérants martyrs,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notre Seigneur Jésus-Christ,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ne les délaissa pas tous,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Jusqu’à qu’ils revêtirent la couronne impérissable.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2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والشهداء المجاهدون،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2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الذين لربنا يسوع المسيح،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2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لم يُفارِقهم جميعاً،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2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حتى لبسوا الإكليل الغير المُضمحِل.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Nia;lityc `mmarturoc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Pen¡ I=y=c P=,=c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`mpefcenou `ebol `m`ptyrf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`ntouervorin `mpi`,lom `natlwm.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562D59D-B7DC-7BB4-D71A-5775510B3B91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(Archange Raphaël)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33A9968-9BC9-0A87-27AD-805A59D57E5A}"/>
              </a:ext>
            </a:extLst>
          </p:cNvPr>
          <p:cNvSpPr txBox="1"/>
          <p:nvPr/>
        </p:nvSpPr>
        <p:spPr>
          <a:xfrm>
            <a:off x="0" y="4803998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30672570"/>
      </p:ext>
    </p:extLst>
  </p:cSld>
  <p:clrMapOvr>
    <a:masterClrMapping/>
  </p:clrMapOvr>
</p:sld>
</file>

<file path=ppt/slides/slide2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4F5246-4844-3BC8-4AED-3BA0B5E1AA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B46C09A-ABE0-4AC9-D10B-9C64C1F6FA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4161517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640164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16024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3992092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ascètes élus,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erraient dans les déserts,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Raphaël les entourait, </a:t>
                      </a:r>
                    </a:p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Jusqu’à ce qu’ils aient achevés leur course.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والنُّسَّاك المختارون،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التائهون في البراري،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كان رافائيل يُحيط بهم،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حتى أكملوا سعيهم.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Nikecwtp `nackytyc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etcwrem `ebolhi nisafeu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Ravayl hikwt `erwou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`ntoujwk `mpoubioc `ebol.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B2A89FCA-1ED8-E3D1-239C-2984A55E7ED5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(Archange Raphaël)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FB815A63-4B4D-C0BF-39CD-FCD2728BF6F2}"/>
              </a:ext>
            </a:extLst>
          </p:cNvPr>
          <p:cNvSpPr txBox="1"/>
          <p:nvPr/>
        </p:nvSpPr>
        <p:spPr>
          <a:xfrm>
            <a:off x="0" y="4803998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46014311"/>
      </p:ext>
    </p:extLst>
  </p:cSld>
  <p:clrMapOvr>
    <a:masterClrMapping/>
  </p:clrMapOvr>
</p:sld>
</file>

<file path=ppt/slides/slide2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D451E9-C82E-A397-7044-DBD9E9AA9C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CE78839-0152-F9A8-21C0-4CE290179E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9558194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640164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16024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3992092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L’ange du Seigneur </a:t>
                      </a:r>
                    </a:p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Campe autour de tous </a:t>
                      </a:r>
                    </a:p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ceux qui Le craignent, </a:t>
                      </a:r>
                    </a:p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les garde et Il les sauve.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ملاك الرب،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يُحيط بكل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خائفيه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يحرسهم ويُنجِّيهم.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Sare `paggeloc `m`P¡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hikwt `m`pkw] `nouon niben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eterho] qatefhy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safrwic `erwou ouoh safnahmou.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598710CC-266A-8294-0ED4-5BABB1A8991E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(Archange Raphaël)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E17F7E51-B1DC-BF80-B576-4A379823C67A}"/>
              </a:ext>
            </a:extLst>
          </p:cNvPr>
          <p:cNvSpPr txBox="1"/>
          <p:nvPr/>
        </p:nvSpPr>
        <p:spPr>
          <a:xfrm>
            <a:off x="0" y="4803998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21515282"/>
      </p:ext>
    </p:extLst>
  </p:cSld>
  <p:clrMapOvr>
    <a:masterClrMapping/>
  </p:clrMapOvr>
</p:sld>
</file>

<file path=ppt/slides/slide2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54052-5073-1BFF-4B5F-5C244CE19E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EA75B03-6725-9F18-7629-734863B286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3574725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640164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16024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3992092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Glorifions la Trinité, </a:t>
                      </a:r>
                    </a:p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Sainte et consubstantielle </a:t>
                      </a:r>
                    </a:p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préserve </a:t>
                      </a:r>
                    </a:p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tentations.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فلنُمجِّد الثَّالوث،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القُدُّوس المساوي،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لكي يَحفظنا،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من التجارب.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Maren]`wou `n}`triac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=e=;=u `n`omooucioc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hina `ntef`areh `eron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`ebolqen nipiracmoc.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10ED3F89-16E2-1835-2843-B8AFE055FE87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(Archange Raphaël)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4F61570F-71F1-D4F7-1437-0F8B8EB1DB85}"/>
              </a:ext>
            </a:extLst>
          </p:cNvPr>
          <p:cNvSpPr txBox="1"/>
          <p:nvPr/>
        </p:nvSpPr>
        <p:spPr>
          <a:xfrm>
            <a:off x="0" y="4803998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50847646"/>
      </p:ext>
    </p:extLst>
  </p:cSld>
  <p:clrMapOvr>
    <a:masterClrMapping/>
  </p:clrMapOvr>
</p:sld>
</file>

<file path=ppt/slides/slide2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593DC7-4DAC-9298-89F7-CF8E95FF52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339C2BB-3934-47EE-22AD-A07D72A4C5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8246670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640164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16024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3992092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</a:t>
                      </a:r>
                    </a:p>
                    <a:p>
                      <a:pPr algn="just"/>
                      <a:r>
                        <a:rPr lang="fr-FR" sz="2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l’archange pur, </a:t>
                      </a:r>
                    </a:p>
                    <a:p>
                      <a:pPr algn="just"/>
                      <a:r>
                        <a:rPr lang="fr-FR" sz="2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Raphaël qui réjouit les cœurs,</a:t>
                      </a:r>
                    </a:p>
                    <a:p>
                      <a:pPr algn="just"/>
                      <a:r>
                        <a:rPr lang="fr-FR" sz="2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اشفع فينا،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يا رئيس الملائكة الطاهر،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رافائيل مُفرِّح القلوب،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`e`hryi `ejwn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piar,yaggeloc =e=;=u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Ravayl `pounof `nhyt @ </a:t>
                      </a:r>
                    </a:p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ebol.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46E213EB-484E-B849-F8E1-32DF4B8B0FD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(Archange Raphaël)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3FA07451-01C3-2710-A152-CF96B5999A83}"/>
              </a:ext>
            </a:extLst>
          </p:cNvPr>
          <p:cNvSpPr txBox="1"/>
          <p:nvPr/>
        </p:nvSpPr>
        <p:spPr>
          <a:xfrm>
            <a:off x="0" y="4803998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12124133"/>
      </p:ext>
    </p:extLst>
  </p:cSld>
  <p:clrMapOvr>
    <a:masterClrMapping/>
  </p:clrMapOvr>
</p:sld>
</file>

<file path=ppt/slides/slide2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735C3B-B8B2-5FED-3529-BC0CA765E7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A54ED93-ABA8-BAC2-E04C-E93940CF1A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C9D6618-BFFB-B769-5284-EBC394300FA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E856E558-E0DF-8EE8-3281-FFFF8D5B34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9434261"/>
      </p:ext>
    </p:extLst>
  </p:cSld>
  <p:clrMapOvr>
    <a:masterClrMapping/>
  </p:clrMapOvr>
</p:sld>
</file>

<file path=ppt/slides/slide2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Hymne qui se prie avant 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`Ari`precbeuin 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et/ou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`Pouro</a:t>
            </a:r>
            <a:b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</a:b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Après le Synaxaire et à la Communion après le Ps.150 à la Divine Liturgie</a:t>
            </a: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sng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Pour les Saints Prophètes</a:t>
            </a:r>
            <a:endParaRPr kumimoji="0" lang="fr-FR" sz="24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81CAFE06-B95F-5F92-1809-CFA26AB3A808}"/>
              </a:ext>
            </a:extLst>
          </p:cNvPr>
          <p:cNvSpPr/>
          <p:nvPr/>
        </p:nvSpPr>
        <p:spPr>
          <a:xfrm>
            <a:off x="3779912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A7A51D46-5F63-93E7-ABF3-76D4C1C4AF2A}"/>
              </a:ext>
            </a:extLst>
          </p:cNvPr>
          <p:cNvSpPr/>
          <p:nvPr/>
        </p:nvSpPr>
        <p:spPr>
          <a:xfrm>
            <a:off x="5654797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39E090C1-0B5A-D208-2649-2EE5228AB274}"/>
              </a:ext>
            </a:extLst>
          </p:cNvPr>
          <p:cNvSpPr/>
          <p:nvPr/>
        </p:nvSpPr>
        <p:spPr>
          <a:xfrm>
            <a:off x="6803979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F8F631FF-5316-7C27-AEAD-C69B99517EFE}"/>
              </a:ext>
            </a:extLst>
          </p:cNvPr>
          <p:cNvSpPr/>
          <p:nvPr/>
        </p:nvSpPr>
        <p:spPr>
          <a:xfrm>
            <a:off x="7740084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185858"/>
      </p:ext>
    </p:extLst>
  </p:cSld>
  <p:clrMapOvr>
    <a:masterClrMapping/>
  </p:clrMapOvr>
</p:sld>
</file>

<file path=ppt/slides/slide2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7591945"/>
              </p:ext>
            </p:extLst>
          </p:nvPr>
        </p:nvGraphicFramePr>
        <p:xfrm>
          <a:off x="147860" y="152669"/>
          <a:ext cx="8848280" cy="4580696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325176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(Ô) Adam, Abel et Mathusalem, Moïse, Aaron et les autres prophètes, venez tous à moi aujourd'hui et jugez entre moi et ce peuple.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2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(يا) آدم وهابيل </a:t>
                      </a:r>
                      <a:r>
                        <a:rPr kumimoji="0" lang="ar-AE" sz="32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ومتوشالح</a:t>
                      </a:r>
                      <a:r>
                        <a:rPr kumimoji="0" lang="ar-AE" sz="32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وموسى وهارون والأنبياء الآخرون، تعالوا جميعاً ليَّ اليوم، دينوني مع هذا الشعب.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8708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707022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dam Abel Ma;oucala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Mw`ucyc nem A`arwn nem nike`provytyc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`amwini tyrou saroi `mvoou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mahap `eroi nem pailaoc.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E61E7196-B6D5-BFB9-DDAC-2623D968D033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4737F10-D8F3-2701-723C-10B503D88F6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69798970"/>
      </p:ext>
    </p:extLst>
  </p:cSld>
  <p:clrMapOvr>
    <a:masterClrMapping/>
  </p:clrMapOvr>
</p:sld>
</file>

<file path=ppt/slides/slide2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7954794"/>
              </p:ext>
            </p:extLst>
          </p:nvPr>
        </p:nvGraphicFramePr>
        <p:xfrm>
          <a:off x="147860" y="152669"/>
          <a:ext cx="8848280" cy="44805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Une stérile parmi les femmes, et un lépreux parmi eux, en échange de ces bonnes choses, m'ont fait ces maux fallacieux.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2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العاقر من النساء، والأبرص صنعوا، بدلاً من هذه الخيرات، صنعوا هذه الشرور العظيمة ليَّ.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 `nje oua[ryn qen nihi`omi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oukakceht `n`qryi `nqytou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`n`tsebi`w `nnaipe;naneu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 nainouj `mpethwou nyi.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52047393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15457396"/>
              </p:ext>
            </p:extLst>
          </p:nvPr>
        </p:nvGraphicFramePr>
        <p:xfrm>
          <a:off x="131762" y="303498"/>
          <a:ext cx="9048750" cy="4512357"/>
        </p:xfrm>
        <a:graphic>
          <a:graphicData uri="http://schemas.openxmlformats.org/drawingml/2006/table">
            <a:tbl>
              <a:tblPr rtl="1"/>
              <a:tblGrid>
                <a:gridCol w="45571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916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3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Au jour du jugement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L'ange à l'épée de flammes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Consumera Satan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ses légions infâmes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Michel a combattu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 et ses légions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C'est lui qui a vaincu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mal et les démons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Salut à toi Michel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Archange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délivras Daniel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Écoute nos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Dans l'éternel tourment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Ténèbres des enfers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Demeure de Satan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ceux qui le préfèrent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l’Archange Michel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46675356"/>
      </p:ext>
    </p:extLst>
  </p:cSld>
  <p:clrMapOvr>
    <a:masterClrMapping/>
  </p:clrMapOvr>
</p:sld>
</file>

<file path=ppt/slides/slide2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4572012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Adam, le premier de la création, entre les mains du vrai Dieu, fut le premier à témoigner que le Christ était descendu aux enfers.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آدم أول الخليقة، في يدي الله الحقيقي، هو الأول الذي شهد، أن المسيح نزل إلى الجحيم.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Adam pisorp `n;ami`o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nenjij `m`V} `mmyi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pe pisorp etaferme;re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Pi`,rictoc af`i `e`qryi `e`Amen].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512567224"/>
      </p:ext>
    </p:extLst>
  </p:cSld>
  <p:clrMapOvr>
    <a:masterClrMapping/>
  </p:clrMapOvr>
</p:sld>
</file>

<file path=ppt/slides/slide2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5285485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justes Noé, Abraham, Isaac, Jacob et Joseph, jugez l’Égypte, ils témoignèrent de Sa venue.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نوح البار </a:t>
                      </a:r>
                      <a:r>
                        <a:rPr kumimoji="0" lang="ar-AE" sz="36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وأبرآم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وإسحق ويعقوب، ويوسف دينوا مصر، هم شهدوا على مجيئه.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Nw`e pi`;myi nem Abraam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Icaak nem Iakwb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Iwcyv mahap `n&lt;ymi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auerme;re qa pefjin`i.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04359237"/>
      </p:ext>
    </p:extLst>
  </p:cSld>
  <p:clrMapOvr>
    <a:masterClrMapping/>
  </p:clrMapOvr>
</p:sld>
</file>

<file path=ppt/slides/slide2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2646008"/>
              </p:ext>
            </p:extLst>
          </p:nvPr>
        </p:nvGraphicFramePr>
        <p:xfrm>
          <a:off x="147860" y="152669"/>
          <a:ext cx="8848280" cy="44805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Moïse le grand prophète, David le roi d'Israël, et Salomon porteur de la sagesse, rendirent témoignage de Sa venue.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موسى النبي العظيم، داود ملك إسرائيل، سليمان ذو الحكمة، شهد على مجيئه.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Mw`ucyc pinis] `m`provytyc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Dauid `pouro `mPicrayl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Colomwn va ]covi`a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aferme;re qa pefjin`i.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92568760"/>
      </p:ext>
    </p:extLst>
  </p:cSld>
  <p:clrMapOvr>
    <a:masterClrMapping/>
  </p:clrMapOvr>
</p:sld>
</file>

<file path=ppt/slides/slide2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4859043"/>
              </p:ext>
            </p:extLst>
          </p:nvPr>
        </p:nvGraphicFramePr>
        <p:xfrm>
          <a:off x="147860" y="152669"/>
          <a:ext cx="8848280" cy="43798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Isaïe, Jérémie, Ézéchiel et Daniel ont rendu témoignage à notre Sauveur, et Il a volé jusqu’à eux pour le châtiment.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إشعياء وإرميا، وحزقيال ودانيال، شهدوا لمخلِّصنا، وهو ذَهَبَ إليهم في الدينونة.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`Yca`yac nem Ieremiac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Iezekiyl nem Daniyl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auerme;re qa Pencwtyr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afhwl sarwou `epikolacic.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75800863"/>
      </p:ext>
    </p:extLst>
  </p:cSld>
  <p:clrMapOvr>
    <a:masterClrMapping/>
  </p:clrMapOvr>
</p:sld>
</file>

<file path=ppt/slides/slide2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6284044"/>
              </p:ext>
            </p:extLst>
          </p:nvPr>
        </p:nvGraphicFramePr>
        <p:xfrm>
          <a:off x="147860" y="152669"/>
          <a:ext cx="8848280" cy="43798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Leurs Saintes prophéties, se sont accomplies concernant Christ, le Roi de Gloire, et Il a volé jusqu’à eux pour le châtiment.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نبوءاتهم المقدسة، تَمَّت عن، المسيح ملك المجد، وهو ذَهَبَ إليهم في الدينونة.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nou`provyti`a `e;ouab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jwk `ebol `e`hryi `ejwf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Pi`,rictoc `Pouro `nte `p`wou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afhwl sarwou `epikolacic.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90257101"/>
      </p:ext>
    </p:extLst>
  </p:cSld>
  <p:clrMapOvr>
    <a:masterClrMapping/>
  </p:clrMapOvr>
</p:sld>
</file>

<file path=ppt/slides/slide2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2177643"/>
              </p:ext>
            </p:extLst>
          </p:nvPr>
        </p:nvGraphicFramePr>
        <p:xfrm>
          <a:off x="147860" y="152669"/>
          <a:ext cx="8848280" cy="46329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Christ, le Roi de Gloire, a parlé avec notre père Adam, en disant : « Ce lieu n’est pas pour toi, afin que je puisse te sauver, toi et tous tes enfants. »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المسيح ملك المجد، تكلَّم مع أبينا آدم قائلاً : "ليس لأجلك هذا المكان، لأُخلِّصكَ وبنيك جميعاً."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Pi`,rictoc `Pouro `nte `p`wou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caji nem peniwt Adam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e;bytk an paima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`ntacw] `mmok nem neksyri tyrou.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043843726"/>
      </p:ext>
    </p:extLst>
  </p:cSld>
  <p:clrMapOvr>
    <a:masterClrMapping/>
  </p:clrMapOvr>
</p:sld>
</file>

<file path=ppt/slides/slide2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9447968"/>
              </p:ext>
            </p:extLst>
          </p:nvPr>
        </p:nvGraphicFramePr>
        <p:xfrm>
          <a:off x="147860" y="152669"/>
          <a:ext cx="8848280" cy="437986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« Va au Paradis, toi et tous les saints, le lieu d’où tu as été rejeté, et reviens-y de nouveau.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2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"</a:t>
                      </a:r>
                      <a:r>
                        <a:rPr kumimoji="0" lang="ar-AE" sz="32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إذهبوا</a:t>
                      </a:r>
                      <a:r>
                        <a:rPr kumimoji="0" lang="ar-AE" sz="32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الفردوس، أنتَ والقديسون جميعاً، المكان الذي طُرِدتَ منه، </a:t>
                      </a:r>
                      <a:r>
                        <a:rPr kumimoji="0" lang="ar-AE" sz="32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إرجِع</a:t>
                      </a:r>
                      <a:r>
                        <a:rPr kumimoji="0" lang="ar-AE" sz="32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إليه مرةً أخرى.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Masenak `ePiparadicoc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`n;ok nem ny`e;ouab tyrou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pima `etauhitk `ebol `mmof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matac;ok `erof `nkecop.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58095155"/>
      </p:ext>
    </p:extLst>
  </p:cSld>
  <p:clrMapOvr>
    <a:masterClrMapping/>
  </p:clrMapOvr>
</p:sld>
</file>

<file path=ppt/slides/slide2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479663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ô Notre Dame à tous, mère de Dieu, Marie, mère de Jésus-Christ, 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اشفعي فينا، يا سيدتنا كلنا السيدة والدة الإله، مريم أم يسوع المسيح،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`e`hryi `ejwn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ten[oic `nnyb tyren };e`otokoc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 `;mau `nIycouc Pi`,rictoc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81432655"/>
      </p:ext>
    </p:extLst>
  </p:cSld>
  <p:clrMapOvr>
    <a:masterClrMapping/>
  </p:clrMapOvr>
</p:sld>
</file>

<file path=ppt/slides/slide2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9392755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Implorez Le Seigneur pour nous, ô vous les chœurs des prophètes, et les justes et les purs, 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أطلبوا من الرب عنَّا، يا صفوف الأنبياء، والأبرار والصديقين،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`m`P[oic `e`hryi `ejwn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ni,oroc `nte ni`provytyc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ni`;myi nem nidikeoc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dam Abel (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  <a:ea typeface="+mn-ea"/>
                <a:cs typeface="+mn-cs"/>
              </a:rPr>
              <a:t>Saints </a:t>
            </a:r>
            <a:r>
              <a:rPr lang="it-IT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Prophètes)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41644853"/>
      </p:ext>
    </p:extLst>
  </p:cSld>
  <p:clrMapOvr>
    <a:masterClrMapping/>
  </p:clrMapOvr>
</p:sld>
</file>

<file path=ppt/slides/slide2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B7FFEC-4C16-341B-6147-E402123A9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A64FBA9-3603-3B54-06C8-C73AEBA852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DBF0837-8FB9-E609-153E-99F20C40DF9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001CC524-AF90-DDE3-878E-4EEE75E4A4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70379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364088" y="255445"/>
            <a:ext cx="3657438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مكرم هو الآب المشرق على </a:t>
            </a:r>
            <a:r>
              <a:rPr lang="ar-EG" sz="4400" dirty="0" err="1">
                <a:solidFill>
                  <a:prstClr val="white"/>
                </a:solidFill>
              </a:rPr>
              <a:t>مذلتنا</a:t>
            </a:r>
            <a:r>
              <a:rPr lang="ar-EG" sz="4400" dirty="0">
                <a:solidFill>
                  <a:prstClr val="white"/>
                </a:solidFill>
              </a:rPr>
              <a:t> بالنور </a:t>
            </a:r>
            <a:r>
              <a:rPr lang="ar-EG" sz="4400" dirty="0" err="1">
                <a:solidFill>
                  <a:prstClr val="white"/>
                </a:solidFill>
              </a:rPr>
              <a:t>السمائي</a:t>
            </a:r>
            <a:r>
              <a:rPr lang="ar-EG" sz="4400" dirty="0">
                <a:solidFill>
                  <a:prstClr val="white"/>
                </a:solidFill>
              </a:rPr>
              <a:t> والروح القدس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716000" cy="2785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500" dirty="0">
                <a:solidFill>
                  <a:prstClr val="white"/>
                </a:solidFill>
                <a:latin typeface="CS Avva Shenouda" pitchFamily="34" charset="0"/>
              </a:rPr>
              <a:t>Timioc ictin @ `o Patyr `umonvin @ ;epen;ebi`o @ vwctyr `n`epouranion @ tou `Pneuma tou `agiou.</a:t>
            </a:r>
            <a:endParaRPr lang="fr-FR" sz="35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1660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Honoré est le Père qui éclaire notre affliction de sa lumière céleste avec le Saint-Esprit.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8A5574-77C9-1FB9-4352-7F1C930D368C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1600" dirty="0">
                <a:solidFill>
                  <a:prstClr val="white"/>
                </a:solidFill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15840B9F-0164-6D72-F18C-3B889CEDEB87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38465705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14401975"/>
              </p:ext>
            </p:extLst>
          </p:nvPr>
        </p:nvGraphicFramePr>
        <p:xfrm>
          <a:off x="95250" y="195263"/>
          <a:ext cx="9048750" cy="4292886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840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Ta force lumineuse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faible, a soutenu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Clarté miraculeuse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Michel, je te salue</a:t>
                      </a: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8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Sur les lèvres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Michel,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l’Archange Michel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5960032"/>
      </p:ext>
    </p:extLst>
  </p:cSld>
  <p:clrMapOvr>
    <a:masterClrMapping/>
  </p:clrMapOvr>
</p:sld>
</file>

<file path=ppt/slides/slide2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586865"/>
            <a:ext cx="9144000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Hymne qui se prie avant 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`Ari`precbeuin 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et/ou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`Pouro</a:t>
            </a:r>
            <a:b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</a:b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Après le Synaxaire et à la Communion après le Ps.150 à la Divine Liturgie</a:t>
            </a: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sng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Pour les Saints Martyrs</a:t>
            </a:r>
            <a:endParaRPr kumimoji="0" lang="fr-FR" sz="20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Martyrs)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0A73AF8C-E9D5-CC7E-7EF4-88A670DCB01C}"/>
              </a:ext>
            </a:extLst>
          </p:cNvPr>
          <p:cNvSpPr/>
          <p:nvPr/>
        </p:nvSpPr>
        <p:spPr>
          <a:xfrm>
            <a:off x="3779912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6DC5A653-A165-6303-A136-4E5E89C79977}"/>
              </a:ext>
            </a:extLst>
          </p:cNvPr>
          <p:cNvSpPr/>
          <p:nvPr/>
        </p:nvSpPr>
        <p:spPr>
          <a:xfrm>
            <a:off x="5654797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7105A0D3-B5D6-50B9-078D-1BBA4C839751}"/>
              </a:ext>
            </a:extLst>
          </p:cNvPr>
          <p:cNvSpPr/>
          <p:nvPr/>
        </p:nvSpPr>
        <p:spPr>
          <a:xfrm>
            <a:off x="6803979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E861F6AE-EFE7-76B2-1385-9FD5188EFDDB}"/>
              </a:ext>
            </a:extLst>
          </p:cNvPr>
          <p:cNvSpPr/>
          <p:nvPr/>
        </p:nvSpPr>
        <p:spPr>
          <a:xfrm>
            <a:off x="7740084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4516313"/>
      </p:ext>
    </p:extLst>
  </p:cSld>
  <p:clrMapOvr>
    <a:masterClrMapping/>
  </p:clrMapOvr>
</p:sld>
</file>

<file path=ppt/slides/slide2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0745225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doux est l'Église, le doux est le peuple qui y est rassemblé, le doux est l'image de ce martyr, le saint (...) le martyr de notre Seigneur Jésus-Christ.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2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الحلو هو الكنيسة، الحلو هو الشعب المجتمع فيها، الحلو هو صورة هذا الشهيد، القديس (...) شهيد ربنا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P</a:t>
                      </a: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i`hloj te }ek`klyci`a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pi`hloj `vlaoc et;wou] haroc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pi`hloj `vlimyn `mpaimarturoc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 pimarturoc `nte Pen¡ I=y=c P=,=c.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Martyrs)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730975178"/>
      </p:ext>
    </p:extLst>
  </p:cSld>
  <p:clrMapOvr>
    <a:masterClrMapping/>
  </p:clrMapOvr>
</p:sld>
</file>

<file path=ppt/slides/slide2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8180947"/>
              </p:ext>
            </p:extLst>
          </p:nvPr>
        </p:nvGraphicFramePr>
        <p:xfrm>
          <a:off x="147860" y="152669"/>
          <a:ext cx="8848280" cy="466344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 qui est doux c'est ton nom saint, ô l'élu du Christ, le courageux, fort, et béni, saint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حلوٌ هو إسمك الطاهر، يا مختار المسيح، الشجاع القوي المبارك، القديس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Pi`hloj pe pekran `e;ouab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picwtp `nte P=,=c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pijwri `ndunatoc et`cmarwout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Martyrs)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720719682"/>
      </p:ext>
    </p:extLst>
  </p:cSld>
  <p:clrMapOvr>
    <a:masterClrMapping/>
  </p:clrMapOvr>
</p:sld>
</file>

<file path=ppt/slides/slide2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0084787"/>
              </p:ext>
            </p:extLst>
          </p:nvPr>
        </p:nvGraphicFramePr>
        <p:xfrm>
          <a:off x="147860" y="152669"/>
          <a:ext cx="8848280" cy="450178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nous prononçons ton nom, nous les chrétiens, nos cœurs se réjouissent, ô saint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إذا ما ذكرنا إسمك، نحن المسيحيين، يتهلل قلبنا، أيها القديس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`Eswp ansaner`vmeu`i `mpekran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`anon qa ni`&lt;ricti`anoc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ef`e;elyl `nje penhyt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pi`agioc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Martyrs)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49266441"/>
      </p:ext>
    </p:extLst>
  </p:cSld>
  <p:clrMapOvr>
    <a:masterClrMapping/>
  </p:clrMapOvr>
</p:sld>
</file>

<file path=ppt/slides/slide2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3919705"/>
              </p:ext>
            </p:extLst>
          </p:nvPr>
        </p:nvGraphicFramePr>
        <p:xfrm>
          <a:off x="147860" y="152669"/>
          <a:ext cx="8848280" cy="450178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 ô martyr, salut au noble héros, salut au champion, le saint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السلامُ لكَ أيها الشهيد، السلامُ للشجاع البطل، السلامُ للابس الجهاد، القديس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nak `w pimarturoc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,ere piswij `ngenneoc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,ere pia;lovoroc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Martyrs)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43366115"/>
      </p:ext>
    </p:extLst>
  </p:cSld>
  <p:clrMapOvr>
    <a:masterClrMapping/>
  </p:clrMapOvr>
</p:sld>
</file>

<file path=ppt/slides/slide2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483161"/>
              </p:ext>
            </p:extLst>
          </p:nvPr>
        </p:nvGraphicFramePr>
        <p:xfrm>
          <a:off x="147860" y="152669"/>
          <a:ext cx="8848280" cy="450178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 ô martyr, le général honorable, le bien-aimé du Christ, le saint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السلامُ لكَ أيها الشهيد، الإسفهسلار المُكرَّم، حبيب المسيح، القديس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nak `w pimarturoc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pi`c`tratilatyc ettai`yout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pimenrit `nte P=,=c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Martyrs)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97898495"/>
      </p:ext>
    </p:extLst>
  </p:cSld>
  <p:clrMapOvr>
    <a:masterClrMapping/>
  </p:clrMapOvr>
</p:sld>
</file>

<file path=ppt/slides/slide2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930992"/>
              </p:ext>
            </p:extLst>
          </p:nvPr>
        </p:nvGraphicFramePr>
        <p:xfrm>
          <a:off x="147860" y="152669"/>
          <a:ext cx="8848280" cy="450178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Bienheureux es-tu en vérité, ô luminaire brillant, au doux nom plein de gloire, saint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طوباك بالحقيقةِ، أيها الكوكب المضيء، ذو </a:t>
                      </a:r>
                      <a:r>
                        <a:rPr kumimoji="0" lang="ar-AE" sz="36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الإسم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الحلو الممتلئ مجداً، القديس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`Wouni`atk qen oume;myi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pivwctyr eterouwini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 piran etholj e;meh `n`wou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Martyrs)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8736337"/>
      </p:ext>
    </p:extLst>
  </p:cSld>
  <p:clrMapOvr>
    <a:masterClrMapping/>
  </p:clrMapOvr>
</p:sld>
</file>

<file path=ppt/slides/slide2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994142"/>
              </p:ext>
            </p:extLst>
          </p:nvPr>
        </p:nvGraphicFramePr>
        <p:xfrm>
          <a:off x="147860" y="152669"/>
          <a:ext cx="8848280" cy="460248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nom est devenu très célèbre dans tous les pays de la terre, parce que le Seigneur nous a fait un don, saint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إسمك ذاع جداً، في جميع كور الأرض، لأن الرب أعطانا موهبة، القديس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pekran cwr `emasw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ni,wra tyrou `nte `pkahi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`a `P[oic ]nan `ndwre`a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Martyrs)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83618651"/>
      </p:ext>
    </p:extLst>
  </p:cSld>
  <p:clrMapOvr>
    <a:masterClrMapping/>
  </p:clrMapOvr>
</p:sld>
</file>

<file path=ppt/slides/slide2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3014227"/>
              </p:ext>
            </p:extLst>
          </p:nvPr>
        </p:nvGraphicFramePr>
        <p:xfrm>
          <a:off x="147860" y="152669"/>
          <a:ext cx="8848280" cy="462370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bon, bon est le nom avec lequel tu as été scellé, ô martyr du Christ, le saint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حسنٌ أنتَ حسنٌ هو </a:t>
                      </a:r>
                      <a:r>
                        <a:rPr kumimoji="0" lang="ar-AE" sz="36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الإسم</a:t>
                      </a: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الذي خُتمتَ به، يا شهيد المسيح، القديس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Kaloc `erok kaloc pe piran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`etautobf `erok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pimarturoc `nte P=,=c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Martyrs)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31703754"/>
      </p:ext>
    </p:extLst>
  </p:cSld>
  <p:clrMapOvr>
    <a:masterClrMapping/>
  </p:clrMapOvr>
</p:sld>
</file>

<file path=ppt/slides/slide2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2007903"/>
              </p:ext>
            </p:extLst>
          </p:nvPr>
        </p:nvGraphicFramePr>
        <p:xfrm>
          <a:off x="147860" y="152669"/>
          <a:ext cx="8848280" cy="460248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1243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Seigneur pour nous, ô victorieux martyr, le saint (…), 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أطلب من الرب عنا، أيها الشهيد المجاهد، القديس (...)،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09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3598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`m`P[oic `e`hryi `ejwn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pia;lovoroc `mmarturoc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 @ </a:t>
                      </a:r>
                      <a:b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Martyrs)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59273864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71254518"/>
              </p:ext>
            </p:extLst>
          </p:nvPr>
        </p:nvGraphicFramePr>
        <p:xfrm>
          <a:off x="467544" y="546378"/>
          <a:ext cx="8256662" cy="4671667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ميخائيل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 جند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السلام و التهليل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خادم رب القوات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البسك حلة واكليل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شرفك باعلي الدرجات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سماك ميخائيل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تفسيره عظيم القوات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قلدك بسيف النقمة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وملاك حكمة ورحمة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أعطاك بوق النعمة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القيامة والزحمة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ملاك الله قدرة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وأعطاك سيفا من نار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وهبك عزم ونصرة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صاحب سطوة ومقدار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لرئيس الملائكة الجليل ميخائيل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لرئيس الملائكة الجليل ميخائيل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9818686"/>
      </p:ext>
    </p:extLst>
  </p:cSld>
  <p:clrMapOvr>
    <a:masterClrMapping/>
  </p:clrMapOvr>
</p:sld>
</file>

<file path=ppt/slides/slide2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372170-122A-8D2F-BA99-57A0C9379B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BF294AB-CE8E-C75B-C887-6DBA0753CE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A4F7CD3-07DC-DAFF-9871-9090AA74D8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FC8A03A6-7640-02F5-E5C6-6927E18005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197732"/>
      </p:ext>
    </p:extLst>
  </p:cSld>
  <p:clrMapOvr>
    <a:masterClrMapping/>
  </p:clrMapOvr>
</p:sld>
</file>

<file path=ppt/slides/slide2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586865"/>
            <a:ext cx="9144000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</a:t>
            </a:r>
            <a:endParaRPr kumimoji="0" lang="it-IT" sz="5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Hymne qui se prie avant</a:t>
            </a:r>
            <a:r>
              <a:rPr lang="it-IT" sz="2000" b="1" dirty="0">
                <a:solidFill>
                  <a:prstClr val="white"/>
                </a:solidFill>
                <a:latin typeface="Book Antiqua" panose="02040602050305030304" pitchFamily="18" charset="0"/>
              </a:rPr>
              <a:t> </a:t>
            </a:r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000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`Pouro</a:t>
            </a:r>
            <a:br>
              <a:rPr lang="it-IT" sz="2000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000" b="1" dirty="0">
                <a:solidFill>
                  <a:prstClr val="white"/>
                </a:solidFill>
                <a:latin typeface="Book Antiqua" panose="02040602050305030304" pitchFamily="18" charset="0"/>
              </a:rPr>
              <a:t>A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près</a:t>
            </a:r>
            <a:r>
              <a:rPr kumimoji="0" lang="it-IT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 le Synaxaire et à la Communion après le Ps.150 à la Divine Liturgie</a:t>
            </a:r>
            <a:endParaRPr kumimoji="0" lang="it-IT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1" i="0" u="sng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Pour les Saints </a:t>
            </a:r>
            <a:r>
              <a:rPr lang="it-IT" sz="2000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</a:t>
            </a:r>
            <a:r>
              <a:rPr kumimoji="0" lang="it-IT" sz="2000" b="1" i="0" u="sng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ères </a:t>
            </a:r>
            <a:r>
              <a:rPr lang="it-IT" sz="2000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M</a:t>
            </a:r>
            <a:r>
              <a:rPr kumimoji="0" lang="it-IT" sz="2000" b="1" i="0" u="sng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oines</a:t>
            </a:r>
            <a:endParaRPr kumimoji="0" lang="fr-FR" sz="20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BA37536-EC7D-E446-9F7C-3F4AD5D9D22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Pères Moines)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503AE274-F586-E98B-7F9A-89327A3658A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D23D8E0E-F0B2-9FFA-8EA3-3EDA2E9C7E54}"/>
              </a:ext>
            </a:extLst>
          </p:cNvPr>
          <p:cNvSpPr/>
          <p:nvPr/>
        </p:nvSpPr>
        <p:spPr>
          <a:xfrm>
            <a:off x="3779912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41BF9BC8-7604-2382-4189-76C0ED2A82AA}"/>
              </a:ext>
            </a:extLst>
          </p:cNvPr>
          <p:cNvSpPr/>
          <p:nvPr/>
        </p:nvSpPr>
        <p:spPr>
          <a:xfrm>
            <a:off x="5654797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FA5E20B1-C9A9-AC5B-4E7F-898371ADF26F}"/>
              </a:ext>
            </a:extLst>
          </p:cNvPr>
          <p:cNvSpPr/>
          <p:nvPr/>
        </p:nvSpPr>
        <p:spPr>
          <a:xfrm>
            <a:off x="6803979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766709BF-B14E-9E24-C30C-A2699A286382}"/>
              </a:ext>
            </a:extLst>
          </p:cNvPr>
          <p:cNvSpPr/>
          <p:nvPr/>
        </p:nvSpPr>
        <p:spPr>
          <a:xfrm>
            <a:off x="7740084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4206626"/>
      </p:ext>
    </p:extLst>
  </p:cSld>
  <p:clrMapOvr>
    <a:masterClrMapping/>
  </p:clrMapOvr>
</p:sld>
</file>

<file path=ppt/slides/slide2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1851302"/>
              </p:ext>
            </p:extLst>
          </p:nvPr>
        </p:nvGraphicFramePr>
        <p:xfrm>
          <a:off x="147860" y="152669"/>
          <a:ext cx="8848280" cy="429768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606497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nom est grand au pays d’Égypte, ô bienheureux saint, honoré parmi tous les saints, (notre père le saint) (3) le juste </a:t>
                      </a:r>
                      <a:r>
                        <a:rPr lang="fr-FR" sz="24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2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 le bien-aimé du Christ.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إسمك عظيم في اقليم مصر، ايها الطوباوي القديس، المكرم في جميع القديسين، (أبونا القديس) (٣) البار أنبا (…) حبيب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499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70757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it-IT" sz="28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pekran ernis] qen `t,wra `n&lt;ymi `w pimakarioc @ </a:t>
                      </a:r>
                      <a:b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ettai`yout qen ni`agioc tyrou @ </a:t>
                      </a:r>
                      <a:b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(peniwt `e;ouab)</a:t>
                      </a:r>
                      <a:r>
                        <a:rPr lang="it-IT" sz="28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(=g)</a:t>
                      </a:r>
                      <a:b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`ndikeoc abba (...) pimenrit `nte P=,=c.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Pères Moines)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27038638"/>
      </p:ext>
    </p:extLst>
  </p:cSld>
  <p:clrMapOvr>
    <a:masterClrMapping/>
  </p:clrMapOvr>
</p:sld>
</file>

<file path=ppt/slides/slide2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396297"/>
              </p:ext>
            </p:extLst>
          </p:nvPr>
        </p:nvGraphicFramePr>
        <p:xfrm>
          <a:off x="147860" y="152668"/>
          <a:ext cx="8848280" cy="4691943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29546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ton tombeau plein de grâce, salut à ton saint corps, qui en a fait sortir une guérison de toute maladie.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36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السلام لقبرك الممتلئ نعمة. السلام لجسدك المقدس الذي نبع لنا منه شفاء لكل الأمراض.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7234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867497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pek`mhau e;meh `n,aricma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,ere pekcwma `e;ouab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vyetafbebi nan `ebol `nqytf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`nje outal[o `nswni niben.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Pères Moines)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43339110"/>
      </p:ext>
    </p:extLst>
  </p:cSld>
  <p:clrMapOvr>
    <a:masterClrMapping/>
  </p:clrMapOvr>
</p:sld>
</file>

<file path=ppt/slides/slide2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3241753"/>
              </p:ext>
            </p:extLst>
          </p:nvPr>
        </p:nvGraphicFramePr>
        <p:xfrm>
          <a:off x="147860" y="152668"/>
          <a:ext cx="8848280" cy="4435305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29546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Christ Emmanuel, pour qu’Il nous pardonne nos péchés. (Moi le pauvre et le dernier.)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أسأل المسيح عمانوئيل لكي يغفر لنا خطايانا. 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)</a:t>
                      </a: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انا المسكين الحقير.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7234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867497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Ma]ho `eP=,=c Emmanouyl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hina `ntef,a nennobi nan `ebol.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(`Anok pihyki pi`ala,yctoc.)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Pères Moines)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10775452"/>
      </p:ext>
    </p:extLst>
  </p:cSld>
  <p:clrMapOvr>
    <a:masterClrMapping/>
  </p:clrMapOvr>
</p:sld>
</file>

<file path=ppt/slides/slide2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2723238"/>
              </p:ext>
            </p:extLst>
          </p:nvPr>
        </p:nvGraphicFramePr>
        <p:xfrm>
          <a:off x="147860" y="152668"/>
          <a:ext cx="8848280" cy="4430859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89322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en vérité, ton gracieux souvenir a ému mon cœur, ô notre père le saint </a:t>
                      </a:r>
                      <a:r>
                        <a:rPr lang="fr-FR" sz="28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لأنه حقاً بالحقيقة حرك قلبي تذكارك الجليل أيها القديس أنبا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24619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88541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`Aly;wc gar qen oume;myi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afkim `e`qryi `epahyt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`nje peker`vmeu`i ettai`yout @ </a:t>
                      </a:r>
                      <a:b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pi`agioc abba (...).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Pères Moines)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70081771"/>
      </p:ext>
    </p:extLst>
  </p:cSld>
  <p:clrMapOvr>
    <a:masterClrMapping/>
  </p:clrMapOvr>
</p:sld>
</file>

<file path=ppt/slides/slide2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0508826"/>
              </p:ext>
            </p:extLst>
          </p:nvPr>
        </p:nvGraphicFramePr>
        <p:xfrm>
          <a:off x="147860" y="152669"/>
          <a:ext cx="8848280" cy="4541520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621489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Moi le pauvre et le dernier indigne de proclamer ta béatitude, en criant et en disant : salut à toi ô saint.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أنا المسكين الحقير غير المستحق أن أنطق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بطوباويتك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صارخا قائلا : السلام لك أيها القديس.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36752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308912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`Anok pihyki pi`ala,yctoc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qa piatem`psa e;ricaji `epekmakaricmoc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`eiws `ebol `eijw `mmoc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,ere nak `w pi`agioc.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Pères Moines)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94378731"/>
      </p:ext>
    </p:extLst>
  </p:cSld>
  <p:clrMapOvr>
    <a:masterClrMapping/>
  </p:clrMapOvr>
</p:sld>
</file>

<file path=ppt/slides/slide2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3674287"/>
              </p:ext>
            </p:extLst>
          </p:nvPr>
        </p:nvGraphicFramePr>
        <p:xfrm>
          <a:off x="147860" y="152668"/>
          <a:ext cx="8848280" cy="4609968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29546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Bienheureux es-tu en vérité, ô notre saint père </a:t>
                      </a:r>
                      <a:r>
                        <a:rPr lang="fr-FR" sz="28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(…), parce que tu as méprisé ce monde vain et les richesses passagères.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طوباك بالحقيقة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أبانا القديس أنبا (…)، لأنك رفضت العالم الباطل والأموال الزائلة.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7234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867497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`Wouni`atk qen oume;myi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peniwt `e;ouab abba (...)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akerkata`vronin `mpaikocmoc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`nevlyou nem ni`,ryma e;nacini.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Pères Moines)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8738725"/>
      </p:ext>
    </p:extLst>
  </p:cSld>
  <p:clrMapOvr>
    <a:masterClrMapping/>
  </p:clrMapOvr>
</p:sld>
</file>

<file path=ppt/slides/slide2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3203499"/>
              </p:ext>
            </p:extLst>
          </p:nvPr>
        </p:nvGraphicFramePr>
        <p:xfrm>
          <a:off x="147860" y="152668"/>
          <a:ext cx="8848280" cy="4609968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29546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Bienheureux es-tu en vérité, ô notre saint père </a:t>
                      </a:r>
                      <a:r>
                        <a:rPr lang="fr-FR" sz="28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(…), parce que tu as accompli des miracles dans ton saint monastère.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طوباك بالحقيقة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أبانا القديس أنبا (…)، لأنك صنعت عجائب في ديرك المقدس.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7234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867497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`Wouni`atk qen oume;myi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peniwt `e;ouab abba (...)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ak`iri `nhan`svyri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pekmonactyrion `e;ouab.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Pères Moines)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35962458"/>
      </p:ext>
    </p:extLst>
  </p:cSld>
  <p:clrMapOvr>
    <a:masterClrMapping/>
  </p:clrMapOvr>
</p:sld>
</file>

<file path=ppt/slides/slide2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9948055"/>
              </p:ext>
            </p:extLst>
          </p:nvPr>
        </p:nvGraphicFramePr>
        <p:xfrm>
          <a:off x="147860" y="152668"/>
          <a:ext cx="8848280" cy="4691943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29546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Allons diligemment, À l’intérieur de ton monastère, Afin d'obtenir la guérison de nos maladies, Et de trouver la miséricorde du Seigneur.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فلنذهب باجتهاد إلى داخل ديرك لكي ننال شفاء أمراضنا ونجد رحمة عند الرب.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7234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867497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Marensenan qen ou`cpoudy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`eqoun `epekmonactyrion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hina `nten[i `noutal[o `nnenswni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 `ntenjimi `nounai qaten `P¡.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Pères Moines)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20939751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07897846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صرعت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سطانائيل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اعلي مرتبته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أسكنته وطن الويل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والي الأرض طرحته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جعلت الجحيم مثواه</a:t>
                      </a:r>
                      <a:endParaRPr kumimoji="0" lang="ar-EG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عساكره قدامه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وطعامه النار جواه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لا تمحي أجرامه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رياسته و مرتبته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عساكرك ملكوها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جلست على تخته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طغماتك زانوها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جند الشياطين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يصيرون من اسمك فزعين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نقول يا ميخائيل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يولون منكسرين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لرئيس الملائكة الجليل ميخائيل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0026520"/>
      </p:ext>
    </p:extLst>
  </p:cSld>
  <p:clrMapOvr>
    <a:masterClrMapping/>
  </p:clrMapOvr>
</p:sld>
</file>

<file path=ppt/slides/slide2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9703755"/>
              </p:ext>
            </p:extLst>
          </p:nvPr>
        </p:nvGraphicFramePr>
        <p:xfrm>
          <a:off x="147860" y="152668"/>
          <a:ext cx="8848280" cy="4609968"/>
        </p:xfrm>
        <a:graphic>
          <a:graphicData uri="http://schemas.openxmlformats.org/drawingml/2006/table">
            <a:tbl>
              <a:tblPr firstRow="1" bandRow="1"/>
              <a:tblGrid>
                <a:gridCol w="432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32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29546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Seigneur pour nous, ô notre père saint et juste, saint </a:t>
                      </a:r>
                      <a:r>
                        <a:rPr lang="fr-FR" sz="28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(…), 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اطلب من الرب عنا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أبانا الطاهر البار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القديس أنبا (…)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7234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8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867497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`m`P¡ `e`hryi `ejwn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peniwt `e;ouab `ndikeoc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abba (...) @ </a:t>
                      </a:r>
                      <a:b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(Saints Pères Moines)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349331799"/>
      </p:ext>
    </p:extLst>
  </p:cSld>
  <p:clrMapOvr>
    <a:masterClrMapping/>
  </p:clrMapOvr>
</p:sld>
</file>

<file path=ppt/slides/slide2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2CF7AE-050A-191A-9086-9051446877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EC1DB15-41ED-533F-5679-3A554AAE7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B6243F3-45E8-99BC-BE35-A7AE8DE001A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35DED71-5276-A9D4-894B-DB7C78B378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8672857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05635710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سلامي عليك دايما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مدبر كل الجهات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ولي سر النعمة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رئيس كل الطغمات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صنعت عجائب شتي</a:t>
                      </a:r>
                      <a:endParaRPr kumimoji="0" lang="ar-EG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البار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دروثيؤس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آمراته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تاؤبسته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وافوميه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وارسترخس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ميخائيل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بشفاعتك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أغنيت المسكين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الراجي طلباتك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كل عظامي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تصيح النهار والليل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أنا بطول أيامي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أقول يا ميخائيل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لرئيس الملائكة الجليل ميخائيل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2991879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47701419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ياميخائيل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ياصاحب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الصيت الفاخر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معظم بالتبجيل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ذو العجب الباهر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ميخائيل</a:t>
                      </a:r>
                      <a:endParaRPr kumimoji="0" lang="ar-EG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للمساكين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قوة لكل هزيل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شفيع في المخلوقين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لك يا ميخائيل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صانع كل عجائب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الشعوب المسيحيين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مانع كل مصائب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ميخائيل</a:t>
                      </a:r>
                      <a:endParaRPr kumimoji="0" lang="fr-FR" sz="27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شفيع في المخلوقات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الطالب عن مياه النيل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والزراعات والثمرات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لرئيس الملائكة الجليل ميخائيل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9067466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83908586"/>
              </p:ext>
            </p:extLst>
          </p:nvPr>
        </p:nvGraphicFramePr>
        <p:xfrm>
          <a:off x="35496" y="1329612"/>
          <a:ext cx="8688710" cy="3481284"/>
        </p:xfrm>
        <a:graphic>
          <a:graphicData uri="http://schemas.openxmlformats.org/drawingml/2006/table">
            <a:tbl>
              <a:tblPr rtl="1"/>
              <a:tblGrid>
                <a:gridCol w="8688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481284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أفواه كل المؤمنين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اله الملاك ميخائيل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أعنا</a:t>
                      </a:r>
                      <a:r>
                        <a:rPr kumimoji="0" lang="en-C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أجمعين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لرئيس الملائكة الجليل ميخائيل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041778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l’Archange Raphaël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37968199"/>
              </p:ext>
            </p:extLst>
          </p:nvPr>
        </p:nvGraphicFramePr>
        <p:xfrm>
          <a:off x="179513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5506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34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Ton nom plein de douceur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Troisième archange aux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baume sur les cœurs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l’envoyé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Chef des armées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Face à 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Archange lumineux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À qui souffre et qui pleure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mande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lui, plein de douceur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L’entoure de ses ailes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Ton nom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« Dieu est pitié », il 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Exalte l’Éternel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« Miséricorde! », il crie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l’Archange Raphael</a:t>
            </a:r>
          </a:p>
        </p:txBody>
      </p:sp>
    </p:spTree>
    <p:extLst>
      <p:ext uri="{BB962C8B-B14F-4D97-AF65-F5344CB8AC3E}">
        <p14:creationId xmlns:p14="http://schemas.microsoft.com/office/powerpoint/2010/main" val="2384930120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20585213"/>
              </p:ext>
            </p:extLst>
          </p:nvPr>
        </p:nvGraphicFramePr>
        <p:xfrm>
          <a:off x="179512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3676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81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Aussi vers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Raounel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 fille Sara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envoie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lui la purifia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J’ai imploré mon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Raphaël, il dépêche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éclaira mes yeux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détourna les flèches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Ta gloire,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si près de nous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Nous a montré le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 Dieu est si doux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Il chassa les démons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maria à Tobia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Enfants parfaits auront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il les éclaira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l’Archange Raphael</a:t>
            </a:r>
          </a:p>
        </p:txBody>
      </p:sp>
    </p:spTree>
    <p:extLst>
      <p:ext uri="{BB962C8B-B14F-4D97-AF65-F5344CB8AC3E}">
        <p14:creationId xmlns:p14="http://schemas.microsoft.com/office/powerpoint/2010/main" val="1531321361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42109575"/>
              </p:ext>
            </p:extLst>
          </p:nvPr>
        </p:nvGraphicFramePr>
        <p:xfrm>
          <a:off x="203770" y="195263"/>
          <a:ext cx="9048750" cy="4513660"/>
        </p:xfrm>
        <a:graphic>
          <a:graphicData uri="http://schemas.openxmlformats.org/drawingml/2006/table">
            <a:tbl>
              <a:tblPr rtl="1"/>
              <a:tblGrid>
                <a:gridCol w="4534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Salut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plein de compassion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Accorde, ange fidèle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Amour et guérison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Dionysos et Théodose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pape Théophile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Arcade et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Honorios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sauves du péril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0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tous les saints apôtres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T’ont vu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Philippe et tous les autres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couvris de tes ailes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Tu réjouiras nos cœurs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Archange victorieux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guide les pécheurs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saints, tu mènes à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l’Archange Raphael</a:t>
            </a:r>
          </a:p>
        </p:txBody>
      </p:sp>
    </p:spTree>
    <p:extLst>
      <p:ext uri="{BB962C8B-B14F-4D97-AF65-F5344CB8AC3E}">
        <p14:creationId xmlns:p14="http://schemas.microsoft.com/office/powerpoint/2010/main" val="1823286039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46945375"/>
              </p:ext>
            </p:extLst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13. Tes fêtes sont joyeuses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Partout tu accomplis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Actions miraculeuses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Même à Alexandrie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Sur les lèvres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Raphaël,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l’Archange Raphael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503667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580112" y="255444"/>
            <a:ext cx="3441414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الفرح كائن على الدوام بالآب المبتهج بتواضعنا والحق </a:t>
            </a:r>
            <a:r>
              <a:rPr lang="ar-EG" sz="4000" dirty="0" err="1">
                <a:solidFill>
                  <a:prstClr val="white"/>
                </a:solidFill>
              </a:rPr>
              <a:t>السمائي</a:t>
            </a:r>
            <a:r>
              <a:rPr lang="ar-EG" sz="4000" dirty="0">
                <a:solidFill>
                  <a:prstClr val="white"/>
                </a:solidFill>
              </a:rPr>
              <a:t> والروح القدس. 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&lt;ere ictin ictin @ `o Patyr 'aleucin @ ;epen;ebi`o @ ontwc `n`epouranion @ tou `Pneuma tou `agiou.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joie éternelle par le Père joyeux de notre humilité et la vérité céleste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B948171-0A2D-62E3-FC6C-DCC92D44F768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1600" dirty="0">
                <a:solidFill>
                  <a:prstClr val="white"/>
                </a:solidFill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4B9104B-6574-07F0-EBC1-0E0B40E3B60A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916242567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25658457"/>
              </p:ext>
            </p:extLst>
          </p:nvPr>
        </p:nvGraphicFramePr>
        <p:xfrm>
          <a:off x="179512" y="546377"/>
          <a:ext cx="8784976" cy="4615410"/>
        </p:xfrm>
        <a:graphic>
          <a:graphicData uri="http://schemas.openxmlformats.org/drawingml/2006/table">
            <a:tbl>
              <a:tblPr rtl="1"/>
              <a:tblGrid>
                <a:gridCol w="47451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397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رافائيل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رئيس جند السموات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القائم أمام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دائماً في كل الأوقات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مملوء رحمة وعزاء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مفرح قلوب الودعاء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ثالث رتب السماء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ومحبوب من الشهداء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إسمك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رافائيل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تفسيره شفاء الله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القائم في كل جيل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تشفع فينا للنجاة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سألت الله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طوبيت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ذلك الزمان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أرسلك الرب إليه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تعطيه شفاء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وآمان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35497" y="51470"/>
            <a:ext cx="9073007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لرئيس الملائكة الجليل رافائيل</a:t>
            </a:r>
            <a:endParaRPr lang="ar-SA" b="1" kern="0" dirty="0">
              <a:solidFill>
                <a:srgbClr val="FF9900"/>
              </a:solidFill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1347250454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02028419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567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13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طلبت من الله الشفيق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فأنار عيني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طوبيت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وعرفت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لإبنه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الطريق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وحل السلام في البيت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وذهبت أيضاً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لراعوئيل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وبنته المبروكة سارة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شفتها بفرح وتهليل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لأنها أمينة طاهرة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طردتعنها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الشياطين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وزجتها لطوبيا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بتدبيبر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وأعطتهم أولاداً كاملين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وعرفتهم الحقيقة والتفسير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دايما ً في كل جيل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آدم لليوم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تجد الملاك رافائيل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حصناً لنا على العموم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3747835096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38810233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صنعت عجائب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ديونيسيوس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ثؤدوسيوس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والأنبا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ثائوفيلس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البابا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وأركاديوس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وهونوريوس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رافائيل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صاحب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الإسم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الأمين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شفى لكل عليل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لكل حزين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مفرح القلوب الأمين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ناصر الصديقين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مرشد القديسين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حنون على الخاطئين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فلنعيد عيداً جليل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بطهارة وخوف الله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 الملائكة رافائيل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فرح وشفاء الله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4018439951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00472531"/>
              </p:ext>
            </p:extLst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7872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857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ثالث يوم النسئ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ظهر للرسل الأطهار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بأمر يسوع إلهنا الحي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كطلب فيلبس البار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وأيضاً في 13 كيهك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يوم تكريس أول بيعة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القسطنطينية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وظهور عجائب باهرة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أعطوا كل المساكين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والبائسيين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والفقراء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وساعدوا المحتاجين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تفوزوا برحمة السماء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أطلب من إله السماء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كنيسة أم الشهداء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ينجيها من مكايد الأعداء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ويحفظ فيها إيمان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3664870318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81274385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8688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1541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تفسير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إسمك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أفواه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كل المؤمنين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 يقولون يا إله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الملاك رافائيل أعنا أجمعين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لرئيس الملائكة الجليل رافائيل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24943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40630871"/>
              </p:ext>
            </p:extLst>
          </p:nvPr>
        </p:nvGraphicFramePr>
        <p:xfrm>
          <a:off x="203770" y="573882"/>
          <a:ext cx="9048750" cy="4104085"/>
        </p:xfrm>
        <a:graphic>
          <a:graphicData uri="http://schemas.openxmlformats.org/drawingml/2006/table">
            <a:tbl>
              <a:tblPr rtl="1"/>
              <a:tblGrid>
                <a:gridCol w="43438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4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4392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Ta ville était Cyrène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ton pays, tu fuis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habiter la plaine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vivait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9" marB="3428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Saint Marc, salut à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Fils d'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Aristopoulos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propageas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Markoc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pi`apoctoloc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89" marB="3428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16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Les lions, par la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S'éloigneront de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courageux et fier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89" marB="3428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Jésus, tu as suivi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à Sa source, bois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Foi, tu répandis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9" marB="3428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0248" name="Rectangle 3"/>
          <p:cNvSpPr>
            <a:spLocks noChangeArrowheads="1"/>
          </p:cNvSpPr>
          <p:nvPr/>
        </p:nvSpPr>
        <p:spPr bwMode="auto">
          <a:xfrm>
            <a:off x="1619250" y="0"/>
            <a:ext cx="619283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rtl="1" fontAlgn="base">
              <a:spcBef>
                <a:spcPct val="0"/>
              </a:spcBef>
              <a:spcAft>
                <a:spcPct val="0"/>
              </a:spcAft>
            </a:pPr>
            <a:r>
              <a:rPr lang="en-CA" sz="3200" b="1" dirty="0" err="1">
                <a:solidFill>
                  <a:srgbClr val="FF9900"/>
                </a:solidFill>
              </a:rPr>
              <a:t>Cantique</a:t>
            </a:r>
            <a:r>
              <a:rPr lang="en-CA" sz="3200" b="1" dirty="0">
                <a:solidFill>
                  <a:srgbClr val="FF9900"/>
                </a:solidFill>
              </a:rPr>
              <a:t> pour Saint Marc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Marc</a:t>
            </a:r>
          </a:p>
        </p:txBody>
      </p:sp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94361382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78277876"/>
              </p:ext>
            </p:extLst>
          </p:nvPr>
        </p:nvGraphicFramePr>
        <p:xfrm>
          <a:off x="203770" y="195262"/>
          <a:ext cx="9048750" cy="4482704"/>
        </p:xfrm>
        <a:graphic>
          <a:graphicData uri="http://schemas.openxmlformats.org/drawingml/2006/table">
            <a:tbl>
              <a:tblPr rtl="1"/>
              <a:tblGrid>
                <a:gridCol w="46302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84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3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Pour le dernier Repas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et Ses amis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N'était-ce pas chez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Qu'ils étaient réunis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Marie était ta mère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Abrite sous son toit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L'Église où les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S'élèvent tant de fois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Et c'est bien sous ton toit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les langues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Saint-Esprit, ô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 sont posées sur 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Et à Gethsémani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seul, tu Le suivis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Nu, tu t'es échappé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3566293444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952385"/>
              </p:ext>
            </p:extLst>
          </p:nvPr>
        </p:nvGraphicFramePr>
        <p:xfrm>
          <a:off x="203770" y="195262"/>
          <a:ext cx="9048750" cy="4482704"/>
        </p:xfrm>
        <a:graphic>
          <a:graphicData uri="http://schemas.openxmlformats.org/drawingml/2006/table">
            <a:tbl>
              <a:tblPr rtl="1"/>
              <a:tblGrid>
                <a:gridCol w="46302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84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3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Quand à Alexandrie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Marc enfin se pose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rencontre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Anianos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Les langues de la terre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se mirent à parler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Leur foi, ont propagé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Blessé, il s'écria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Ic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lang="it-IT" sz="21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: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eoc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 seul Dieu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Marc alors parla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Christ, le Fils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C'était un savetier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Marc, une sandale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a pu réparer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L'aiguille lui fit mal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57984049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45195016"/>
              </p:ext>
            </p:extLst>
          </p:nvPr>
        </p:nvGraphicFramePr>
        <p:xfrm>
          <a:off x="131762" y="195262"/>
          <a:ext cx="9048750" cy="4482704"/>
        </p:xfrm>
        <a:graphic>
          <a:graphicData uri="http://schemas.openxmlformats.org/drawingml/2006/table">
            <a:tbl>
              <a:tblPr rtl="1"/>
              <a:tblGrid>
                <a:gridCol w="45281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06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3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14. Trois prêtres, il ordonna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Sept diacres, il a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La messe, a établi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13. Et d'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Anianos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, il fit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Deuxième Patriarche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Du Siège d'Alexandrie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Et par l'Esprit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Ton Évangile est là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Vivant et plein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fr-FR" sz="21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Et une école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Pour la théologie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Enseigne à tout païen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La foi en Christ Messie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2136286663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517611755"/>
              </p:ext>
            </p:extLst>
          </p:nvPr>
        </p:nvGraphicFramePr>
        <p:xfrm>
          <a:off x="203770" y="195262"/>
          <a:ext cx="9048750" cy="4482704"/>
        </p:xfrm>
        <a:graphic>
          <a:graphicData uri="http://schemas.openxmlformats.org/drawingml/2006/table">
            <a:tbl>
              <a:tblPr rtl="1"/>
              <a:tblGrid>
                <a:gridCol w="43525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961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3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18. Martyre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Le jour de Pâques venu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Tu fus emprisonné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17. En grec, tu as écrit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Saint Paul, accompagnais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Romains, tu as instruit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Et Pierre aussi t'aimait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39">
                <a:tc>
                  <a:txBody>
                    <a:bodyPr/>
                    <a:lstStyle/>
                    <a:p>
                      <a:pPr algn="l"/>
                      <a:r>
                        <a:rPr kumimoji="0" lang="fr-CA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20. Jésus, tu invoquais</a:t>
                      </a:r>
                    </a:p>
                    <a:p>
                      <a:pPr algn="l"/>
                      <a:r>
                        <a:rPr kumimoji="0" lang="fr-CA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Ô Christ jamais trahi</a:t>
                      </a:r>
                    </a:p>
                    <a:p>
                      <a:pPr algn="l"/>
                      <a:r>
                        <a:rPr kumimoji="0" lang="fr-CA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Jésus te couronnait</a:t>
                      </a:r>
                    </a:p>
                    <a:p>
                      <a:pPr marL="0" algn="l" defTabSz="914400" rtl="0" eaLnBrk="1" latinLnBrk="0" hangingPunct="1"/>
                      <a:r>
                        <a:rPr kumimoji="0" lang="en-CA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en-CA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en-CA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fr-CA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19. Païens d'Alexandrie</a:t>
                      </a:r>
                    </a:p>
                    <a:p>
                      <a:pPr algn="l"/>
                      <a:r>
                        <a:rPr kumimoji="0" lang="fr-CA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Ton corps, avaient traîné</a:t>
                      </a:r>
                    </a:p>
                    <a:p>
                      <a:pPr algn="l"/>
                      <a:r>
                        <a:rPr kumimoji="0" lang="fr-CA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Les pierres t'ont meurtri</a:t>
                      </a:r>
                    </a:p>
                    <a:p>
                      <a:pPr algn="l"/>
                      <a:r>
                        <a:rPr kumimoji="0" lang="en-CA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en-CA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en-CA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en-CA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algn="l"/>
                      <a:endParaRPr kumimoji="0" lang="fr-FR" sz="21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42345801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prstClr val="white"/>
                </a:solidFill>
                <a:latin typeface="Avva_Marcos" pitchFamily="82" charset="0"/>
              </a:rPr>
              <a:t>2s</a:t>
            </a:r>
            <a:r>
              <a:rPr lang="it-IT" sz="5400" dirty="0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5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ACD779EB-E0A5-FA56-C3EF-066D983F52A3}"/>
              </a:ext>
            </a:extLst>
          </p:cNvPr>
          <p:cNvSpPr/>
          <p:nvPr/>
        </p:nvSpPr>
        <p:spPr>
          <a:xfrm>
            <a:off x="2243214" y="2965021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D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eute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67A07AAF-E967-9BDE-06CF-B0EC817C66AB}"/>
              </a:ext>
            </a:extLst>
          </p:cNvPr>
          <p:cNvSpPr/>
          <p:nvPr/>
        </p:nvSpPr>
        <p:spPr>
          <a:xfrm>
            <a:off x="3369466" y="2965021"/>
            <a:ext cx="12366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R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E280BAE5-4798-DB5F-BAF0-12E52B55DB84}"/>
              </a:ext>
            </a:extLst>
          </p:cNvPr>
          <p:cNvSpPr/>
          <p:nvPr/>
        </p:nvSpPr>
        <p:spPr>
          <a:xfrm>
            <a:off x="4694210" y="2965021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C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ena`tso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hlinkClick r:id="rId6" action="ppaction://hlinksldjump"/>
            <a:extLst>
              <a:ext uri="{FF2B5EF4-FFF2-40B4-BE49-F238E27FC236}">
                <a16:creationId xmlns:a16="http://schemas.microsoft.com/office/drawing/2014/main" id="{6CE095A1-D447-212D-9EA6-8C323AC1BBFD}"/>
              </a:ext>
            </a:extLst>
          </p:cNvPr>
          <p:cNvSpPr/>
          <p:nvPr/>
        </p:nvSpPr>
        <p:spPr>
          <a:xfrm>
            <a:off x="6249786" y="2965021"/>
            <a:ext cx="191917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ai </a:t>
            </a:r>
            <a:r>
              <a:rPr kumimoji="0" lang="it-IT" sz="1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 `vlimyn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7" action="ppaction://hlinksldjump"/>
            <a:extLst>
              <a:ext uri="{FF2B5EF4-FFF2-40B4-BE49-F238E27FC236}">
                <a16:creationId xmlns:a16="http://schemas.microsoft.com/office/drawing/2014/main" id="{11B31893-78A7-B48B-72F4-508AE3827DCF}"/>
              </a:ext>
            </a:extLst>
          </p:cNvPr>
          <p:cNvSpPr/>
          <p:nvPr/>
        </p:nvSpPr>
        <p:spPr>
          <a:xfrm>
            <a:off x="107504" y="3595119"/>
            <a:ext cx="1954496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tai par;enoc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1" name="Rectangle 10">
            <a:hlinkClick r:id="rId8" action="ppaction://hlinksldjump"/>
            <a:extLst>
              <a:ext uri="{FF2B5EF4-FFF2-40B4-BE49-F238E27FC236}">
                <a16:creationId xmlns:a16="http://schemas.microsoft.com/office/drawing/2014/main" id="{C44461AA-277C-9248-5013-DC44ED442D67}"/>
              </a:ext>
            </a:extLst>
          </p:cNvPr>
          <p:cNvSpPr/>
          <p:nvPr/>
        </p:nvSpPr>
        <p:spPr>
          <a:xfrm>
            <a:off x="3852188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2" name="Rectangle 11">
            <a:hlinkClick r:id="rId9" action="ppaction://hlinksldjump"/>
            <a:extLst>
              <a:ext uri="{FF2B5EF4-FFF2-40B4-BE49-F238E27FC236}">
                <a16:creationId xmlns:a16="http://schemas.microsoft.com/office/drawing/2014/main" id="{B2D85967-E6E7-CFA0-1BD4-619B709BA46A}"/>
              </a:ext>
            </a:extLst>
          </p:cNvPr>
          <p:cNvSpPr/>
          <p:nvPr/>
        </p:nvSpPr>
        <p:spPr>
          <a:xfrm>
            <a:off x="5727073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10" action="ppaction://hlinksldjump"/>
            <a:extLst>
              <a:ext uri="{FF2B5EF4-FFF2-40B4-BE49-F238E27FC236}">
                <a16:creationId xmlns:a16="http://schemas.microsoft.com/office/drawing/2014/main" id="{F13E05D5-0AE0-04E6-EF57-20B4A697BB5D}"/>
              </a:ext>
            </a:extLst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5" name="Rectangle 14">
            <a:hlinkClick r:id="rId11" action="ppaction://hlinksldjump"/>
            <a:extLst>
              <a:ext uri="{FF2B5EF4-FFF2-40B4-BE49-F238E27FC236}">
                <a16:creationId xmlns:a16="http://schemas.microsoft.com/office/drawing/2014/main" id="{992BACCD-42B6-E061-5915-377DA0377EE4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6" name="Rectangle 15">
            <a:hlinkClick r:id="rId12" action="ppaction://hlinksldjump"/>
            <a:extLst>
              <a:ext uri="{FF2B5EF4-FFF2-40B4-BE49-F238E27FC236}">
                <a16:creationId xmlns:a16="http://schemas.microsoft.com/office/drawing/2014/main" id="{E13E40B7-A3EF-4CA2-FC56-4A7BB658CFBB}"/>
              </a:ext>
            </a:extLst>
          </p:cNvPr>
          <p:cNvSpPr/>
          <p:nvPr/>
        </p:nvSpPr>
        <p:spPr>
          <a:xfrm>
            <a:off x="2159512" y="3595119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nok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7" name="Rectangle 16">
            <a:hlinkClick r:id="rId13" action="ppaction://hlinksldjump"/>
            <a:extLst>
              <a:ext uri="{FF2B5EF4-FFF2-40B4-BE49-F238E27FC236}">
                <a16:creationId xmlns:a16="http://schemas.microsoft.com/office/drawing/2014/main" id="{E8981E5F-E9F8-9310-AD81-7C3DBB4EC6A8}"/>
              </a:ext>
            </a:extLst>
          </p:cNvPr>
          <p:cNvSpPr/>
          <p:nvPr/>
        </p:nvSpPr>
        <p:spPr>
          <a:xfrm>
            <a:off x="3297688" y="3595119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8" name="Rectangle 17">
            <a:hlinkClick r:id="rId14" action="ppaction://hlinksldjump"/>
            <a:extLst>
              <a:ext uri="{FF2B5EF4-FFF2-40B4-BE49-F238E27FC236}">
                <a16:creationId xmlns:a16="http://schemas.microsoft.com/office/drawing/2014/main" id="{04D49834-FE21-AA92-804B-B2EE94072955}"/>
              </a:ext>
            </a:extLst>
          </p:cNvPr>
          <p:cNvSpPr/>
          <p:nvPr/>
        </p:nvSpPr>
        <p:spPr>
          <a:xfrm>
            <a:off x="7409" y="4233036"/>
            <a:ext cx="105073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9" name="Rectangle 18">
            <a:hlinkClick r:id="rId15" action="ppaction://hlinksldjump"/>
            <a:extLst>
              <a:ext uri="{FF2B5EF4-FFF2-40B4-BE49-F238E27FC236}">
                <a16:creationId xmlns:a16="http://schemas.microsoft.com/office/drawing/2014/main" id="{95ADB842-AB4F-96ED-0002-FE7C9BEA9F8E}"/>
              </a:ext>
            </a:extLst>
          </p:cNvPr>
          <p:cNvSpPr/>
          <p:nvPr/>
        </p:nvSpPr>
        <p:spPr>
          <a:xfrm>
            <a:off x="2409351" y="4235972"/>
            <a:ext cx="1350529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0" name="Rectangle 19">
            <a:hlinkClick r:id="rId16" action="ppaction://hlinksldjump"/>
            <a:extLst>
              <a:ext uri="{FF2B5EF4-FFF2-40B4-BE49-F238E27FC236}">
                <a16:creationId xmlns:a16="http://schemas.microsoft.com/office/drawing/2014/main" id="{4CAB0484-FE25-857E-3153-BEE06D6B28D9}"/>
              </a:ext>
            </a:extLst>
          </p:cNvPr>
          <p:cNvSpPr/>
          <p:nvPr/>
        </p:nvSpPr>
        <p:spPr>
          <a:xfrm>
            <a:off x="8266010" y="2965020"/>
            <a:ext cx="85944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N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1" name="Rectangle 20">
            <a:hlinkClick r:id="rId17" action="ppaction://hlinksldjump"/>
            <a:extLst>
              <a:ext uri="{FF2B5EF4-FFF2-40B4-BE49-F238E27FC236}">
                <a16:creationId xmlns:a16="http://schemas.microsoft.com/office/drawing/2014/main" id="{078F28D8-7F34-FE8C-7680-BBD16722D69B}"/>
              </a:ext>
            </a:extLst>
          </p:cNvPr>
          <p:cNvSpPr/>
          <p:nvPr/>
        </p:nvSpPr>
        <p:spPr>
          <a:xfrm>
            <a:off x="1146534" y="4234714"/>
            <a:ext cx="117282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2" name="Rectangle 21">
            <a:hlinkClick r:id="rId18" action="ppaction://hlinksldjump"/>
            <a:extLst>
              <a:ext uri="{FF2B5EF4-FFF2-40B4-BE49-F238E27FC236}">
                <a16:creationId xmlns:a16="http://schemas.microsoft.com/office/drawing/2014/main" id="{550CBF5D-C861-01AC-0D8C-7767E3B983BC}"/>
              </a:ext>
            </a:extLst>
          </p:cNvPr>
          <p:cNvSpPr/>
          <p:nvPr/>
        </p:nvSpPr>
        <p:spPr>
          <a:xfrm>
            <a:off x="4853264" y="3600543"/>
            <a:ext cx="12079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%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3" name="Rectangle 22">
            <a:hlinkClick r:id="rId19" action="ppaction://hlinksldjump"/>
            <a:extLst>
              <a:ext uri="{FF2B5EF4-FFF2-40B4-BE49-F238E27FC236}">
                <a16:creationId xmlns:a16="http://schemas.microsoft.com/office/drawing/2014/main" id="{6C21F511-B590-0616-1ABF-EE8630105BAA}"/>
              </a:ext>
            </a:extLst>
          </p:cNvPr>
          <p:cNvSpPr/>
          <p:nvPr/>
        </p:nvSpPr>
        <p:spPr>
          <a:xfrm>
            <a:off x="6152282" y="3595119"/>
            <a:ext cx="173929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7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20" action="ppaction://hlinksldjump"/>
            <a:extLst>
              <a:ext uri="{FF2B5EF4-FFF2-40B4-BE49-F238E27FC236}">
                <a16:creationId xmlns:a16="http://schemas.microsoft.com/office/drawing/2014/main" id="{A87E6C09-68E1-27F0-39B7-8B36A7ADC838}"/>
              </a:ext>
            </a:extLst>
          </p:cNvPr>
          <p:cNvSpPr/>
          <p:nvPr/>
        </p:nvSpPr>
        <p:spPr>
          <a:xfrm>
            <a:off x="7982698" y="3599244"/>
            <a:ext cx="102323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700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1700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4151852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62767310"/>
              </p:ext>
            </p:extLst>
          </p:nvPr>
        </p:nvGraphicFramePr>
        <p:xfrm>
          <a:off x="131762" y="195262"/>
          <a:ext cx="9048750" cy="4158785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9844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21. Saint Marc, salut à toi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Pilier de la vraie foi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Grand Saint d'Alexandrie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22.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Dieu de Saint Marc,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Toujours de nous aider</a:t>
                      </a:r>
                    </a:p>
                    <a:p>
                      <a:pPr algn="ctr"/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Marc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294590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09862837"/>
              </p:ext>
            </p:extLst>
          </p:nvPr>
        </p:nvGraphicFramePr>
        <p:xfrm>
          <a:off x="467544" y="546378"/>
          <a:ext cx="8256662" cy="4671667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ابن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أرسطوبولوس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كاروز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باسم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مولود في القيروان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اسمك في كل مكان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خالد كل الأزمان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لبيا لفلسطين 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ارض القديسين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جيتم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لها هاربين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تبعت الرب يسو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شربت ماء الينبوع 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وبشرت في الربوع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مارمرقس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للقديس الشهيد </a:t>
            </a:r>
            <a:r>
              <a:rPr lang="ar-SA" b="1" dirty="0" err="1">
                <a:solidFill>
                  <a:srgbClr val="FF9900"/>
                </a:solidFill>
              </a:rPr>
              <a:t>مارمرقس</a:t>
            </a:r>
            <a:r>
              <a:rPr lang="ar-SA" b="1" dirty="0">
                <a:solidFill>
                  <a:srgbClr val="FF9900"/>
                </a:solidFill>
              </a:rPr>
              <a:t> 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0863537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51391802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مرقس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 أبيك تجدان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أسد ولبؤة يسيران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صليت فمات الوحشان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مريم أمك قديسة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جعلت بيتها كنيسة 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خدمت خدمة نفيسة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يسوع في مكان بعيد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أرسل إليكم يريد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صنع الفصح العتيد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صنع الفصح الأخير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تمم السر الخطير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وتأني على الشرير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مارمرقس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0764039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69288390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تبعت يسوع في البستان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امسك بك الشبان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هربت منهم عريان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 في حياتك أسرار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الله القوي الجبار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بها خلاص الأبرار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بيتك يوم الخمسين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الروح المعين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كل المجتمعين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مثل السنة نار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وضح النار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مستقرا على الأطهار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مارمرقس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80619239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19422153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فتكلمتم بلغات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آهل الجهات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تصحبكم الآيات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ثم جاءت الجموع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إليكم بكل خضوع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أمنوا بالرب يسوع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اعتمدوا ثلاثة آلاف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سلكوا بتوجيه وأشراف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وعاشوا بالعفاف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يوم الخمسين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ذهبتم مبشرين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لكل العالمين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مارمرقس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90934357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080265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أبانا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محبا أتانا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للأيمان هدانا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سمعت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أنيانوس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يصرخ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أوثيوس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عرفته طريق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بخرستوس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لخدمة النفوس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رسمت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أنيانوس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أسقفا مع قسوس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أسست كلية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للعلوم اللاهوتية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أول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اكليركية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مارمرقس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5604919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05040048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منها ظهر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الأباء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بطاركةوعلماء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حفظوا الأيمان بدماء 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بالروح أوحي لك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بكتابة إنجيلك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 لك تبشيرك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كتبت للرومان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وجميع بني الإنسان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الملك الديان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كملت الجهاد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بدم الاستشهاد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جاء الميعاد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مارمرقس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21479467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15477001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يوم احتفال العيد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جرك غوغاء و عبيد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والنار لهيبها يزيد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ذهب للسماء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والسحاب يحمل مياه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تطفي نار الآثمة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آخر برمودة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لنا عادة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لذكري الشهادة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مثلك ناظر الإله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لا عين تراه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نسجد و نمجد اياه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مارمرقس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35363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76252183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8688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٢٩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عمود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للحق على الحدود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أسد خارج ليسود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</a:t>
                      </a:r>
                      <a:r>
                        <a:rPr kumimoji="0" lang="ar-SA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٠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 أفواه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 يقولون يا أله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الشهيد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r>
                        <a:rPr kumimoji="0" lang="en-US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أعنا أجمعين</a:t>
                      </a:r>
                      <a:endParaRPr kumimoji="0" lang="ar-EG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مارمرقس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9807177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Saint Georges (1)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54435163"/>
              </p:ext>
            </p:extLst>
          </p:nvPr>
        </p:nvGraphicFramePr>
        <p:xfrm>
          <a:off x="95251" y="681038"/>
          <a:ext cx="9085263" cy="4351735"/>
        </p:xfrm>
        <a:graphic>
          <a:graphicData uri="http://schemas.openxmlformats.org/drawingml/2006/table">
            <a:tbl>
              <a:tblPr rtl="1"/>
              <a:tblGrid>
                <a:gridCol w="4287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981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0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Soldat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mal, il combattait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Cappadoce,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foi, il proclamait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Saint Georges, à toi salut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Partout dans l'univers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gloire est reconnue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hommes te vénèrent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49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Brebis, il acceptait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lorsqu'elles manquèrent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peuple, il réclamait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filles pures et fières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Satan, tel un dragon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Crachait des rouges flammes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toute la région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réclamait des âmes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117159326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سبع مرات كل يوم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من كل قلبي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أُبارك اسمك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يا رب الكل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it-IT" sz="3200" dirty="0">
                <a:solidFill>
                  <a:prstClr val="white"/>
                </a:solidFill>
                <a:latin typeface="Avva_Marcos" pitchFamily="82" charset="0"/>
              </a:rPr>
              <a:t>ss2s</a:t>
            </a:r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asf `ncop `mmyni @ `ebolqen pahyt tyrf @ ]na`cmou `ePekran @ `P¡ `mpi`e`ptyrf.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Sept fois chaque jour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de tout mon cœur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Je bénis ton Nom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Dieu de toute chose.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2D1894A-DC7E-ACA7-1960-3F99DE30229B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FA3CA61-A20F-34B1-B1D5-ED858B939571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10279609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3086300"/>
              </p:ext>
            </p:extLst>
          </p:nvPr>
        </p:nvGraphicFramePr>
        <p:xfrm>
          <a:off x="95251" y="86916"/>
          <a:ext cx="9085263" cy="4914901"/>
        </p:xfrm>
        <a:graphic>
          <a:graphicData uri="http://schemas.openxmlformats.org/drawingml/2006/table">
            <a:tbl>
              <a:tblPr rtl="1"/>
              <a:tblGrid>
                <a:gridCol w="45646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06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467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Saint Georges accourt soudain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Etincelante armure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son cheval, se tient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fonce à toute allure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9" marB="3428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Les flammes du dragon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Semaient partout la peur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Tous craignaient ce démon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mangeait filles et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soeurs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9" marB="3428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81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Puis Georges lance droit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L'épée si blanche et 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Et, la fille du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Remet vite à son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9" marB="3428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"Satan démon maudit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saint nom de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Délivrerai ta proie"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9" marB="3428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4035857375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67511453"/>
              </p:ext>
            </p:extLst>
          </p:nvPr>
        </p:nvGraphicFramePr>
        <p:xfrm>
          <a:off x="95250" y="250031"/>
          <a:ext cx="9048750" cy="4782742"/>
        </p:xfrm>
        <a:graphic>
          <a:graphicData uri="http://schemas.openxmlformats.org/drawingml/2006/table">
            <a:tbl>
              <a:tblPr rtl="1"/>
              <a:tblGrid>
                <a:gridCol w="44840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47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807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Croyez en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 vous délivrerai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ce dragon qui tue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Vos filles, il dévorait"</a:t>
                      </a:r>
                    </a:p>
                  </a:txBody>
                  <a:tcPr marL="91445" marR="91445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Satan, frappé au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traîne vers le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"Voici" dit-il "Seigneur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pouvoir de la croix</a:t>
                      </a:r>
                    </a:p>
                  </a:txBody>
                  <a:tcPr marL="91445" marR="91445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46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Mais Dioclétien l'apprit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Saint Georges, il convoqua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"Renonce à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Idoles adoreras"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11. </a:t>
                      </a: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Quinze mille avec ferveur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 firent baptiser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Églises, de bon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roi a protégé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2830973410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30433785"/>
              </p:ext>
            </p:extLst>
          </p:nvPr>
        </p:nvGraphicFramePr>
        <p:xfrm>
          <a:off x="95250" y="250031"/>
          <a:ext cx="9048750" cy="4782920"/>
        </p:xfrm>
        <a:graphic>
          <a:graphicData uri="http://schemas.openxmlformats.org/drawingml/2006/table">
            <a:tbl>
              <a:tblPr rtl="1"/>
              <a:tblGrid>
                <a:gridCol w="44840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47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807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Sept ans, emprisonné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Souffrances et tortures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Poisons, couteaux, épées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 les endure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Saint Georges répondit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"Jamais renoncerai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Christ Jésus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Lui je souffrirais"</a:t>
                      </a:r>
                    </a:p>
                  </a:txBody>
                  <a:tcPr marL="91445" marR="91445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48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Saint Georges, à toi salut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Épée de notre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Fais triompher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Grand Saint pur et vaillant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Poursuit son fier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chassera Satan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 démasquera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962087875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19364862"/>
              </p:ext>
            </p:extLst>
          </p:nvPr>
        </p:nvGraphicFramePr>
        <p:xfrm>
          <a:off x="2552700" y="1201672"/>
          <a:ext cx="4038600" cy="1943900"/>
        </p:xfrm>
        <a:graphic>
          <a:graphicData uri="http://schemas.openxmlformats.org/drawingml/2006/table">
            <a:tbl>
              <a:tblPr rtl="1"/>
              <a:tblGrid>
                <a:gridCol w="4038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439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Sur les lèvres, ton nom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Saint Georges, prions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</a:txBody>
                  <a:tcPr marL="91445" marR="91445" marT="34288" marB="34288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Georges (1)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3305084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55089372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جيؤرجيوس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الإسم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الأعظم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إختارك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الرب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شاع ذكرك في الأقاليم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تقدمت أيها المختار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وأخزيت كل الكفار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بعلامة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إستافروس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وجهك النعمة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جميلاً في شخصك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تضئ مثل النجمة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يا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لك مختار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أنت من أي مكان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أنا لي ثلاثة أعوام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 رأيت مثلك انسان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</a:t>
            </a:r>
            <a:r>
              <a:rPr lang="fr-FR" b="1" dirty="0">
                <a:solidFill>
                  <a:srgbClr val="FF9900"/>
                </a:solidFill>
              </a:rPr>
              <a:t> </a:t>
            </a:r>
            <a:r>
              <a:rPr lang="ar-SA" b="1" dirty="0">
                <a:solidFill>
                  <a:srgbClr val="FF9900"/>
                </a:solidFill>
              </a:rPr>
              <a:t>للقديس </a:t>
            </a:r>
            <a:r>
              <a:rPr lang="ar-SA" b="1" kern="0" dirty="0">
                <a:solidFill>
                  <a:srgbClr val="FF9900"/>
                </a:solidFill>
              </a:rPr>
              <a:t>الشهيد</a:t>
            </a:r>
            <a:r>
              <a:rPr lang="ar-SA" b="1" dirty="0">
                <a:solidFill>
                  <a:srgbClr val="FF9900"/>
                </a:solidFill>
              </a:rPr>
              <a:t> </a:t>
            </a:r>
            <a:r>
              <a:rPr lang="ar-SA" b="1" dirty="0" err="1">
                <a:solidFill>
                  <a:srgbClr val="FF9900"/>
                </a:solidFill>
              </a:rPr>
              <a:t>مارجرجس</a:t>
            </a:r>
            <a:r>
              <a:rPr lang="fr-FR" b="1" dirty="0">
                <a:solidFill>
                  <a:srgbClr val="FF9900"/>
                </a:solidFill>
              </a:rPr>
              <a:t>) ١(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700987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85874279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فما حاجتك عندي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حتي اتيت الان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تعال</a:t>
                      </a:r>
                      <a:r>
                        <a:rPr kumimoji="0" lang="fr-FR" sz="27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اخبرني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انت من أي مكان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بحق يسوع ربك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تخبرني يا انسان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بيك وجدك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زير او سلطان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 جاورجيوس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انا ابن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اسطاسيوس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 عبد لربي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بخرستوس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كبادوكيا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بلادنا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نسبتنافي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فلسطين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فيها مربانا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منها مقيمين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5356039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56711842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تعال اعبد الاوثان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وبخر يا محروس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 اكتب لك فرمان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 جاورجيوس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انا نسل الكرام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كيف تامرني يا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منجوس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 اعبد الاوثان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فامر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عذاب القديس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والاضداد قد عروه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وضربوه بالدبابيس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سبع سنوات عدة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يقاسي في الاتعاب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واحتمل كل شدة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محبة رب الارباب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9663838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60164925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 ميتات قد مات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اسمه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وحبًا في رب القوات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المحيي كل النفوس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رابع موتة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مضي بالتهليل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واخذ الشهادة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ونال سبعة اكاليل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ظفر بالنعمة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عند الرب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ونال اكليل الشهادة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ابؤروجاورجيوس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بطل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قائد كل الفرسان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اجلك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خزي عبد الاوثان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8035619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59685224"/>
              </p:ext>
            </p:extLst>
          </p:nvPr>
        </p:nvGraphicFramePr>
        <p:xfrm>
          <a:off x="35496" y="195486"/>
          <a:ext cx="8688710" cy="4763107"/>
        </p:xfrm>
        <a:graphic>
          <a:graphicData uri="http://schemas.openxmlformats.org/drawingml/2006/table">
            <a:tbl>
              <a:tblPr rtl="1"/>
              <a:tblGrid>
                <a:gridCol w="8688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قديس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انسطاسيس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جسدًا نقيًا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عبد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بخرستوس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661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 في افواه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الكل يقولون يا اله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مارجرجس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اعنا اجمعين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١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798356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Saint Georges (2)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99912644"/>
              </p:ext>
            </p:extLst>
          </p:nvPr>
        </p:nvGraphicFramePr>
        <p:xfrm>
          <a:off x="95251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2869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983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Face à Dioclétien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confonds les païens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signe de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forte était ta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Georges, à toi salut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si reconnu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t’avait choisi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Partout, tu es béni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Dioclétien t’admire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Demande : « Ô élu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pourrais-tu me dire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D’où es-tu donc venu ? 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Dioclétien te voit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beau et lumineux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Brillant devant le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Telle une étoile aux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96258405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ذكرت اسمك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فتعزيت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يا ملك الدهور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واله الآلهة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Aier`vmeu`i `mPekran @ ouoh aijemnom] @ `Pouro `nni`ewn @ `V] `nte ninou].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J’invoquai ton Nom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Tu m’as consolé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roi éternel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ô Dieu des dieux.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BE28481-B2B1-02B6-DCF9-7B73692DB1F2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5D0157A8-A459-E4F8-B0AF-B05B7DAEDD65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8555415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28206965"/>
              </p:ext>
            </p:extLst>
          </p:nvPr>
        </p:nvGraphicFramePr>
        <p:xfrm>
          <a:off x="239266" y="19589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4449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0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Ô chevalier si preux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D’où donc es-tu venu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par Jésus ton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quel pays connu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Trois ans où j’ai régné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Pareil à toi, jamais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n’avais rencontré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moi, qui t’amenait ?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Moi, fils d’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Anastasios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sers, </a:t>
                      </a:r>
                      <a:r>
                        <a:rPr lang="it-IT" sz="21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Iycouc 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`&lt;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Cappadoce, je viens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Palestine, les miens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Ton père et tes aïeux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Sont-ils ministres ou rois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Georges, courageux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Répond avec émoi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3527205392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95250" y="250032"/>
          <a:ext cx="9048750" cy="4698207"/>
        </p:xfrm>
        <a:graphic>
          <a:graphicData uri="http://schemas.openxmlformats.org/drawingml/2006/table">
            <a:tbl>
              <a:tblPr rtl="1"/>
              <a:tblGrid>
                <a:gridCol w="4561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874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81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Encense-les, et moi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signe ton décret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Georges, plein d’émoi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Refuse de 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C’est là où j’ai grandi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 où j’ai habité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Dioclétien lui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Idoles, viens adorer</a:t>
                      </a:r>
                    </a:p>
                  </a:txBody>
                  <a:tcPr marL="91445" marR="91445" marT="34288" marB="34288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Ils l’ont déshabillé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leurs épées, percé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Sept ans fut torturé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roi l’a ordonné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Moi je suis noble et fier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roi cruel impur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idoles adorer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Torture, je préfère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626482549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83593086"/>
              </p:ext>
            </p:extLst>
          </p:nvPr>
        </p:nvGraphicFramePr>
        <p:xfrm>
          <a:off x="95250" y="250032"/>
          <a:ext cx="9048750" cy="4698207"/>
        </p:xfrm>
        <a:graphic>
          <a:graphicData uri="http://schemas.openxmlformats.org/drawingml/2006/table">
            <a:tbl>
              <a:tblPr rtl="1"/>
              <a:tblGrid>
                <a:gridCol w="43528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959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81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Et la quatrième fois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Georges, enfin, périt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Serein et plein de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meurt pour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Pour le Christ, plein d’amour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Supporte tous les jours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 fois même il mourut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Tant il aimait jésus</a:t>
                      </a:r>
                    </a:p>
                  </a:txBody>
                  <a:tcPr marL="91445" marR="91445" marT="34288" marB="34288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Couronne du martyre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va la lui offrir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Ami du Christ </a:t>
                      </a:r>
                      <a:r>
                        <a:rPr lang="it-IT" sz="18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Iycouc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Pa[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oic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pouro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Gewrgioc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Martyre, a récolté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Ainsi que sept couronnes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grâce, Dieu lui donne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il a tout gagné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2354493116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06859425"/>
              </p:ext>
            </p:extLst>
          </p:nvPr>
        </p:nvGraphicFramePr>
        <p:xfrm>
          <a:off x="95250" y="250032"/>
          <a:ext cx="9048750" cy="4675585"/>
        </p:xfrm>
        <a:graphic>
          <a:graphicData uri="http://schemas.openxmlformats.org/drawingml/2006/table">
            <a:tbl>
              <a:tblPr rtl="1"/>
              <a:tblGrid>
                <a:gridCol w="4410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378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3051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Salut à toi ô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Confonds tous les païens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fils d’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Anastasios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sers </a:t>
                      </a:r>
                      <a:r>
                        <a:rPr lang="it-IT" sz="21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Iycouc 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`&lt;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Salut à toi héros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chef des chevaliers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gardes le front haut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t’avait couronné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07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Saint Georges, prions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Georges (2)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9110221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69145082"/>
              </p:ext>
            </p:extLst>
          </p:nvPr>
        </p:nvGraphicFramePr>
        <p:xfrm>
          <a:off x="179512" y="546378"/>
          <a:ext cx="8784976" cy="4616803"/>
        </p:xfrm>
        <a:graphic>
          <a:graphicData uri="http://schemas.openxmlformats.org/drawingml/2006/table">
            <a:tbl>
              <a:tblPr rtl="1"/>
              <a:tblGrid>
                <a:gridCol w="47451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397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ابدأ باسم الله الديان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إله واحد عظيم 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وأمدح مقدم الشجعان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الله اصطفاه واختاره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وجعله نقي طاهر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وعلى الأعداء قد نصره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030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بركة جزيلة قد اعطاه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وملأه من النعمة الرب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واناله قصده ومناه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تقو بشجاعة وعزم صحيح 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ومضي إلى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اعترف أمامه بالمسيح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</a:t>
            </a:r>
            <a:r>
              <a:rPr lang="fr-FR" b="1" dirty="0">
                <a:solidFill>
                  <a:srgbClr val="FF9900"/>
                </a:solidFill>
              </a:rPr>
              <a:t> </a:t>
            </a:r>
            <a:r>
              <a:rPr lang="ar-SA" b="1" dirty="0">
                <a:solidFill>
                  <a:srgbClr val="FF9900"/>
                </a:solidFill>
              </a:rPr>
              <a:t>للقديس </a:t>
            </a:r>
            <a:r>
              <a:rPr lang="ar-SA" b="1" kern="0" dirty="0">
                <a:solidFill>
                  <a:srgbClr val="FF9900"/>
                </a:solidFill>
              </a:rPr>
              <a:t>الشهيد</a:t>
            </a:r>
            <a:r>
              <a:rPr lang="ar-SA" b="1" dirty="0">
                <a:solidFill>
                  <a:srgbClr val="FF9900"/>
                </a:solidFill>
              </a:rPr>
              <a:t> </a:t>
            </a:r>
            <a:r>
              <a:rPr lang="ar-SA" b="1" dirty="0" err="1">
                <a:solidFill>
                  <a:srgbClr val="FF9900"/>
                </a:solidFill>
              </a:rPr>
              <a:t>مارجرجس</a:t>
            </a:r>
            <a:r>
              <a:rPr lang="fr-FR" b="1" dirty="0">
                <a:solidFill>
                  <a:srgbClr val="FF9900"/>
                </a:solidFill>
              </a:rPr>
              <a:t>) ٢(</a:t>
            </a:r>
            <a:endParaRPr lang="ar-SA" b="1" kern="0" dirty="0">
              <a:solidFill>
                <a:srgbClr val="FF9900"/>
              </a:solidFill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5117550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21826844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567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13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جاوبه الملك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باحسن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مقال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أين أنت يا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أنا جرجس عبد المتعال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حضرت إليك أيها السلطان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لأخذ بلاد ابي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اسطاسيوس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وجدتك تعبد الأوثان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وتركت الإله القدوس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خالفت قول الله في التوراة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وفيه من القول المنصوص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تتخذوا غيرى إله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واطيعوا لاسمي القدوس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دهاك اللعين وأطغاك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وابعدك عن محيي النفوس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 اشراكه في أرماك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واستعبدت لذلك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المنجوس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8639488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24589499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روق فكرك واسمع منى مقال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أيها الملك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اترك عنك هذا الضلال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يرضي عليك الرب القدوس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زهيت لك الدنيا البطالة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وغرك الشيطان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المنجوس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اطعني واترك الضلالة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يعلي قدرك وتصير مأنوس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 العباد يرضي عليك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إن تركت عنك بي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النعمة والبركة تحل عليك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شرفا زائدا للمؤمنين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ينالوا الجميع ارق الفردوس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وعذابا مخلد للجاحدين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ويسبوا مع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6538522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50703819"/>
              </p:ext>
            </p:extLst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7872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857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 نحوه الملك الملعون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له أريد فيك يا مأنوس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اطعني وأسجد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لأيلون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تزداد شرفا وتصبر محروس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ضح وبخر للأوثان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 أعطيك ذهبا وملبوس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وايضا اعطيك عشرة وديان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طعني يا جرجس تصير سعيد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وتجعلك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الآلهه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محروس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وتبلغك كافة ما تريد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ابؤروجاورجيوس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ظنك يا ملك مفسود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واعمي قليك بي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انت واصنامك في جهنم خلود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ومحرومين من الفردوس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6244233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41828854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عليك </a:t>
                      </a:r>
                      <a:r>
                        <a:rPr kumimoji="0" lang="ar-EG" sz="23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ياداديانوس</a:t>
                      </a:r>
                      <a:r>
                        <a:rPr kumimoji="0" lang="ar-EG" sz="2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يحل غضب الله </a:t>
                      </a:r>
                      <a:endParaRPr kumimoji="0" lang="fr-FR" sz="23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وينتقم منك الرب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وسجدت بالعين للأحجار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الساكن فيهم بي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فحنق عليه الملك النصاب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نفخه بي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للجند خذوا جرجس للعذاب 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قساة القلوب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الطغاه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عذبوا القديس جاورجيوس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صابر بمعونة الله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قوى غالب بعزم شديد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مؤيد من الرب القدوس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صابر على العذاب ذلك الصنديد 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1491440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60217894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 سبع سنوات في العذاب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صابر باسمه القدوس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غلب الملك النصاب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ضجر منه الكافر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في الخزي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والشجاع قد صار عليه ظافر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مضي مع الملوك إلى الديوان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وكتب قضية جاورجيوس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شملهم الخزي والبهتان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مضوا بالقديس إلى الاعتقال </a:t>
                      </a:r>
                      <a:endParaRPr kumimoji="0" lang="fr-FR" sz="2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وغلقوا عليه أبواب الحبوس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فقدم الشكر للإله المتعال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037430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600" dirty="0">
                <a:solidFill>
                  <a:prstClr val="white"/>
                </a:solidFill>
              </a:rPr>
              <a:t>يسوع المسيح إلهنا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AE" sz="3600" dirty="0">
                <a:solidFill>
                  <a:prstClr val="white"/>
                </a:solidFill>
              </a:rPr>
              <a:t>الحقيقي الذي </a:t>
            </a:r>
            <a:endParaRPr lang="fr-FR" sz="3600" dirty="0">
              <a:solidFill>
                <a:prstClr val="white"/>
              </a:solidFill>
            </a:endParaRPr>
          </a:p>
          <a:p>
            <a:pPr algn="just" rtl="1"/>
            <a:r>
              <a:rPr lang="ar-AE" sz="3600" dirty="0">
                <a:solidFill>
                  <a:prstClr val="white"/>
                </a:solidFill>
              </a:rPr>
              <a:t>أتي، من اجل خلاصنا،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AE" sz="3600" dirty="0">
                <a:solidFill>
                  <a:prstClr val="white"/>
                </a:solidFill>
              </a:rPr>
              <a:t>اتي متجسداً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Iycouc Pi`,rictoc Pennou] @ pi`aly;inoc @ vyetaf`i e;be pencw] @ afercwmatikoc.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Seigneur Jésus-Christ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notre vrai Dieu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Qui, pour nous sauver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Vint et s’incarna.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A9E7BE95-467B-F4CC-BD0B-708F1EE4CCD2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34F7C2FB-875A-AEAC-6DA9-517ADD95C185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01555659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36129007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جرجس كان فرحان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يرتل للإله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قضي الليل كله وهو سهران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مضي الليل واشرق النور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والقديس متهلل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يسبخ الإله الغفور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نحو الجند صرخ بصوته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ذلك الكافر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انا امرت لجرجس بموته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نحو السجن مضوا الأعوان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وجدوا القديس فرحا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يرتل للملك الديان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201789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8096323"/>
              </p:ext>
            </p:extLst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المبارك المختار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مضي مع جند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داديانوس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خارج المدينة بفرح واستبشار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 وادار وجهه نحو الشرق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 منهم أن يصلي للقدوس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فأشرق نور مثل البرق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تحققوا الجند بالعيان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خافوا واتوا إلى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مارتيروس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في حماك يا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منصان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تخافوا أيها الأعوان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أمضوا بنا إلى حيث تضرب الرؤوس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وكملوا أمر السلطان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لأنال مناي مع بي </a:t>
                      </a:r>
                      <a:r>
                        <a:rPr kumimoji="0" lang="ar-EG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مارتيروس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5368044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8686732"/>
              </p:ext>
            </p:extLst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لني بهذا مستعد بالصحيح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أموت على اسم القدوس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وانال الشهادة على اسم المسيح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تخافوا من هذا يا قوم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شرف للمؤمنين مخصوص</a:t>
                      </a:r>
                      <a:endParaRPr kumimoji="0" lang="fr-FR" sz="2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وانا قد زاد مدحي اليوم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يتم سروري واحظي بالأفراح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بتعبي على اسم القدوس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ويورثني إلهي موضع النياح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أحنى رأسه جرجس الشريف</a:t>
                      </a:r>
                      <a:endParaRPr kumimoji="0" lang="fr-FR" sz="2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واعتمد على اسمه القدوس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أخذت رأسه بحد السيف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5485539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49878240"/>
              </p:ext>
            </p:extLst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نزل السيد المسيح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ومعه سائر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يعطوه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التماجيد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والتسابيح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اخذ نفسه بيده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المحيية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وصعدت بها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أورشليم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توجه المسيح بسبعة أكاليل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ضياها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ساطع كالشموس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وادخلوه أورشليم بالفرح والتهليل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دخل أورشليم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السمائية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خرجوا للقائه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مارتيروس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وأدخلوه بتراتيل شجية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611882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07865642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والسبعة أكاليل وضعت عليه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الملكوت قد صار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إبنيه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إنتيه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بي أينيه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والسلام منى إلى سيدي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الملك العظيم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جاؤرجيوس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كوكب الصبح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المضيئ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اخذته حصن لنجاني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وبحماه اكون محروس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وبشفاعته انج من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ضيقاتي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جاورجيوس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 إلى الشهداء بالتمام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استشهدوا على اسمه القدوس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عليهم الجميع أفضل السلام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ومقدمهم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جاؤرجيوس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7310212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90483576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8688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1541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وسلامي إلى الطاهرة أم النور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ماريا تي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ثاؤطوكوس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والدة الإله الغفور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تشفع في شعب أني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أخرستيانوس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(</a:t>
            </a:r>
            <a:r>
              <a:rPr lang="ar-SA" sz="1600" dirty="0">
                <a:solidFill>
                  <a:srgbClr val="FFFFFF"/>
                </a:solidFill>
              </a:rPr>
              <a:t>٢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مارجرجس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3226339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Saint Mina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3379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46778415"/>
              </p:ext>
            </p:extLst>
          </p:nvPr>
        </p:nvGraphicFramePr>
        <p:xfrm>
          <a:off x="95251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5644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08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Divine volonté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Inspire le récit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ce vaillant guerrier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Fils de Sainte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Euphémie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 chante tes louanges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 du Saint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Mari Mina, les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Ont couronné ta vie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Sainte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Euphémie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stérile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Priait Marie, pleurant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"Marie, il t'est facile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Donne-moi un enfant"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D'une famille princière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père,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Eudoxis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Gouverne la frontière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D'Égypte, son pays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Mina</a:t>
            </a:r>
          </a:p>
        </p:txBody>
      </p:sp>
    </p:spTree>
    <p:extLst>
      <p:ext uri="{BB962C8B-B14F-4D97-AF65-F5344CB8AC3E}">
        <p14:creationId xmlns:p14="http://schemas.microsoft.com/office/powerpoint/2010/main" val="1682734020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5302745"/>
              </p:ext>
            </p:extLst>
          </p:nvPr>
        </p:nvGraphicFramePr>
        <p:xfrm>
          <a:off x="239266" y="19589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4775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077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Soldat, part à la guerre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Fort et pieux au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 ans au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Mina jeûna, pria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L'icône dit : "Amen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quand l'enfant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Grande est sa foi chrétienne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Fort et pur, il grandit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Trois fois auréolé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Décapité, mourra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 couronné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Épreuves et célibat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Un ange le prévient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"Retourne dans les rues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Proclame aux chefs païens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foi en Christ Jésus"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Mina</a:t>
            </a:r>
          </a:p>
        </p:txBody>
      </p:sp>
    </p:spTree>
    <p:extLst>
      <p:ext uri="{BB962C8B-B14F-4D97-AF65-F5344CB8AC3E}">
        <p14:creationId xmlns:p14="http://schemas.microsoft.com/office/powerpoint/2010/main" val="2007033452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46164804"/>
              </p:ext>
            </p:extLst>
          </p:nvPr>
        </p:nvGraphicFramePr>
        <p:xfrm>
          <a:off x="131762" y="195263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431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55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Son corps miraculeux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Porté par des chameaux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Guérissait les lépreux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lieu de son repos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Mina a proclamé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Christ Jésus son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fut martyrisé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mort pour sa foi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Églises et monastères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Bâtis en ton saint nom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Cantiques et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gloire, chanteront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Il chasse les démons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monstres, il a fait fuir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Grand Saint, nous te prions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Encore de nous guérir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Mina</a:t>
            </a:r>
          </a:p>
        </p:txBody>
      </p:sp>
    </p:spTree>
    <p:extLst>
      <p:ext uri="{BB962C8B-B14F-4D97-AF65-F5344CB8AC3E}">
        <p14:creationId xmlns:p14="http://schemas.microsoft.com/office/powerpoint/2010/main" val="179807692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88878446"/>
              </p:ext>
            </p:extLst>
          </p:nvPr>
        </p:nvGraphicFramePr>
        <p:xfrm>
          <a:off x="95250" y="195262"/>
          <a:ext cx="9048750" cy="4374809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1447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Salut, Mar Mina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Salut, chevalier pieux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Salut, toi qui aimas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Par-dessus tout ton Dieu</a:t>
                      </a: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Mina,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Mina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71052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وتجسد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من الروح القدس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ومن مريم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العروس الطاهرة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Af[icarx `ebol @ qen Pi`pneuma `e;ouab @ nem `ebolqen Mari`a @ ]selet `e;ouab.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Il S'est incarné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Par le Saint-Esprit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 Vierge Marie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Vierge si pure.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90640BD0-A3F6-556A-DA83-652CC052E6DE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5B5C9227-446D-B697-FD7D-3DCD6CFC5816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75515167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82956202"/>
              </p:ext>
            </p:extLst>
          </p:nvPr>
        </p:nvGraphicFramePr>
        <p:xfrm>
          <a:off x="467544" y="546378"/>
          <a:ext cx="8256662" cy="4671667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أفتح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بالأفراح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وأرتل بالتسبيح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لمارمينا</a:t>
                      </a:r>
                      <a:endParaRPr kumimoji="0" lang="ar-EG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شهيد يسوع المسيح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بإرادة الله أبدي أخبركم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هذا المبرور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أصله كان جندي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بطل قوي وغيور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أصله من بيت أمراء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الحبر النفيس</a:t>
                      </a:r>
                      <a:endParaRPr kumimoji="0" lang="en-US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أوفومية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وأبيه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أودكسيس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أوفوميه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كانت امرأة عاقر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 من النقية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العذراء</a:t>
                      </a:r>
                      <a:r>
                        <a:rPr kumimoji="0" lang="en-C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أم القادر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مارمينا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العجايبي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kern="0" dirty="0">
                <a:solidFill>
                  <a:srgbClr val="FF9900"/>
                </a:solidFill>
              </a:rPr>
              <a:t>مديح للقديس الشهيد </a:t>
            </a:r>
            <a:r>
              <a:rPr lang="ar-SA" b="1" kern="0" dirty="0" err="1">
                <a:solidFill>
                  <a:srgbClr val="FF9900"/>
                </a:solidFill>
              </a:rPr>
              <a:t>مارمينا</a:t>
            </a:r>
            <a:r>
              <a:rPr lang="ar-SA" b="1" kern="0" dirty="0">
                <a:solidFill>
                  <a:srgbClr val="FF9900"/>
                </a:solidFill>
              </a:rPr>
              <a:t> </a:t>
            </a:r>
            <a:r>
              <a:rPr lang="ar-SA" b="1" kern="0" dirty="0" err="1">
                <a:solidFill>
                  <a:srgbClr val="FF9900"/>
                </a:solidFill>
              </a:rPr>
              <a:t>العجايبي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130418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67223752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أجابت لها طلبها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وقالت لها أمين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فرزقت بولد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مارمينا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الأمين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كبر هذا الطاهر 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وتقدم في الجندية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عالم ماهر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العلوم المسيحية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محبا للإله 	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موصوفا بالشجاعة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مداوم الصوم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والصلاة ملتحفا بالوداعة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دعي هذا المختار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لعبادة الأوثان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فأعترف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بأجهار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أنا عبد الديان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مارمينا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العجايبي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0530733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53613120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تركت الأرضيات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تركت الأرضيات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وطلبت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محبة في باريها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ابن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أودكسيس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يامن قهرت الأشرار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أولاد اللعين إبليس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بطل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رئيس كل الشجعان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بطل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مزيل كل الأحزان</a:t>
                      </a:r>
                      <a:endParaRPr kumimoji="0" lang="en-CA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ليل ونهار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البطل الشجاع	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ذكرك ملأ الأقطار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والبلاد وكل البقاع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مارمينا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العجايبي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4515996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57475692"/>
              </p:ext>
            </p:extLst>
          </p:nvPr>
        </p:nvGraphicFramePr>
        <p:xfrm>
          <a:off x="35496" y="195486"/>
          <a:ext cx="8688710" cy="4726531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لمارمينا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صانع كل عجائب	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لسلام</a:t>
                      </a:r>
                      <a:r>
                        <a:rPr kumimoji="0" lang="en-C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لمارمينا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مانع كل مصائب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مشهور بالعجائبي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دون سائر الشجعان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أسألك أن تشفع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فينا يوم نصب الميزان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003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عجائبك كثيرة جدا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البطل المحروس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يحصي لها عددا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شهيد الرب القدوس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صنعت عجائب عظام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كل من قصدك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وأيضا راعي الأغنام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أعترف بعجائبك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مارمينا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العجايبي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0384733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67723561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للعجائبي 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مارمينا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الأمين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للبطل القوي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الشفيع في المؤمنين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نلت ثلاثة أكاليل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الرب القدوس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بفرح وتهليل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البطل المحروس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واحد للشهادة 	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وواحد للبتولية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 الثالث لأجل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انفرادك في البرية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ثم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الحبر المأنوس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الملائكة ترتل لك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أكسيوس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أكسيوس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مارمينا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العجايبي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2959325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56913974"/>
              </p:ext>
            </p:extLst>
          </p:nvPr>
        </p:nvGraphicFramePr>
        <p:xfrm>
          <a:off x="35496" y="789552"/>
          <a:ext cx="8688710" cy="4021344"/>
        </p:xfrm>
        <a:graphic>
          <a:graphicData uri="http://schemas.openxmlformats.org/drawingml/2006/table">
            <a:tbl>
              <a:tblPr rtl="1"/>
              <a:tblGrid>
                <a:gridCol w="8688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21344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 أفواه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 يقولون يا أله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مارمينا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أعنا أجمعين</a:t>
                      </a:r>
                      <a:endParaRPr kumimoji="0" lang="ar-EG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مارمينا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العجايبي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5226557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3"/>
          <p:cNvSpPr>
            <a:spLocks noGrp="1" noChangeArrowheads="1"/>
          </p:cNvSpPr>
          <p:nvPr>
            <p:ph type="title"/>
          </p:nvPr>
        </p:nvSpPr>
        <p:spPr>
          <a:xfrm>
            <a:off x="1" y="0"/>
            <a:ext cx="9143999" cy="475060"/>
          </a:xfrm>
        </p:spPr>
        <p:txBody>
          <a:bodyPr/>
          <a:lstStyle/>
          <a:p>
            <a:pPr rtl="0" eaLnBrk="1" hangingPunct="1"/>
            <a:r>
              <a:rPr lang="fr-FR" sz="2800" b="1" dirty="0">
                <a:solidFill>
                  <a:srgbClr val="FF9900"/>
                </a:solidFill>
              </a:rPr>
              <a:t>Cantique pour Saint </a:t>
            </a:r>
            <a:r>
              <a:rPr lang="fr-FR" sz="2800" b="1" dirty="0" err="1">
                <a:solidFill>
                  <a:srgbClr val="FF9900"/>
                </a:solidFill>
              </a:rPr>
              <a:t>Mercourios</a:t>
            </a:r>
            <a:r>
              <a:rPr lang="fr-FR" sz="2800" b="1" dirty="0">
                <a:solidFill>
                  <a:srgbClr val="FF9900"/>
                </a:solidFill>
              </a:rPr>
              <a:t> Aux-Deux-Épées</a:t>
            </a:r>
            <a:endParaRPr lang="ar-SA" sz="2800" b="1" dirty="0">
              <a:solidFill>
                <a:srgbClr val="FF9900"/>
              </a:solidFill>
            </a:endParaRPr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89648303"/>
              </p:ext>
            </p:extLst>
          </p:nvPr>
        </p:nvGraphicFramePr>
        <p:xfrm>
          <a:off x="95251" y="465535"/>
          <a:ext cx="9085263" cy="4560094"/>
        </p:xfrm>
        <a:graphic>
          <a:graphicData uri="http://schemas.openxmlformats.org/drawingml/2006/table">
            <a:tbl>
              <a:tblPr rtl="1"/>
              <a:tblGrid>
                <a:gridCol w="4287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981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520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Fier héros aux deux épées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récit, allons chanter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Foi, courage et fermeté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88" marB="34288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Lyres et harpes résonnez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Christ le Rédempteur, chantez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Martyr, venez fêter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4" marR="91444" marT="34288" marB="34288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800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Et sa mère craignait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Michel combla leurs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voeux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Leur enfant est fier et preux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ar-EG" sz="20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88" marB="34288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père, un simple chasseur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Devint prince plein d'honneurs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Foi, courage et un grand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coeur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0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88" marB="3428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Mercourios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3178042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73880029"/>
              </p:ext>
            </p:extLst>
          </p:nvPr>
        </p:nvGraphicFramePr>
        <p:xfrm>
          <a:off x="95251" y="86916"/>
          <a:ext cx="9085263" cy="4914901"/>
        </p:xfrm>
        <a:graphic>
          <a:graphicData uri="http://schemas.openxmlformats.org/drawingml/2006/table">
            <a:tbl>
              <a:tblPr rtl="1"/>
              <a:tblGrid>
                <a:gridCol w="45644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08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467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Craint la force des Barbares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Notre héros dit à César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N'aie pas peur, Dieu est victoire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9" marB="3428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Chevalier très apprécié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Monte en grade, est honoré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César est menacé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91444" marR="91444" marT="34289" marB="3428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81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"Souviens-toi" lui dit Michel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"Ta victoire vient du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Jésus reste fidèle"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89" marB="3428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Saint Michel donne à Mercure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Une épée de feu très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victoire sera sûre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9" marB="3428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Mercourios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9311125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77060530"/>
              </p:ext>
            </p:extLst>
          </p:nvPr>
        </p:nvGraphicFramePr>
        <p:xfrm>
          <a:off x="95251" y="250031"/>
          <a:ext cx="8869363" cy="4810125"/>
        </p:xfrm>
        <a:graphic>
          <a:graphicData uri="http://schemas.openxmlformats.org/drawingml/2006/table">
            <a:tbl>
              <a:tblPr rtl="1"/>
              <a:tblGrid>
                <a:gridCol w="39979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71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4503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À cheval, il terrifie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Barbares qui ont fui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Éblouis, anéantis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6" marR="91446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À la guerre, il a foncé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ses mains, levées, croisées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Etincellent, deux épées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91446" marR="91446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5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Les vainqueurs récompensés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Mercourios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médaillé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César, est décoré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6" marR="91446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Romains crient : "Victoire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du Prince, à Lui la gloire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ton Dieu nous voulons croire 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6" marR="91446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Mercourios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8412894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32468932"/>
              </p:ext>
            </p:extLst>
          </p:nvPr>
        </p:nvGraphicFramePr>
        <p:xfrm>
          <a:off x="95250" y="250032"/>
          <a:ext cx="9048750" cy="4513660"/>
        </p:xfrm>
        <a:graphic>
          <a:graphicData uri="http://schemas.openxmlformats.org/drawingml/2006/table">
            <a:tbl>
              <a:tblPr rtl="1"/>
              <a:tblGrid>
                <a:gridCol w="46453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033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53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Notre héros refuse et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"Mon seul Dieu est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Il est Lumière et Vie"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5" marB="3429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Mais César a déclaré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"Apollon, encenserez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vous vous prosternerez"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91445" marR="91445" marT="34295" marB="3429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Christ est mon Dieu et le 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genoux vers Lui je viens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"Crucifié, je T'appartiens"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5" marB="3429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Il arrache son armure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Ses décorations d'or pur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les jette au pied d'un mur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5" marB="3429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Mercourios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619890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وقلب حزننا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وكل ضيقنا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إلي فرح قلب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وتهليل كلي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Afvwnh `mpenhybi @ nem penhojhej tyrf @ `eourasi `nhyt @ nem ou;elyl `e`ptyrf.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Changea notre deuil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Aussi nos angoisses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En joie de nos cœurs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Allégresse totale.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D5F01FF2-1C74-6F83-5A06-107100522A64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DE9F4FC9-AC1F-7AB6-EEF5-614819216993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081547485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56425325"/>
              </p:ext>
            </p:extLst>
          </p:nvPr>
        </p:nvGraphicFramePr>
        <p:xfrm>
          <a:off x="95250" y="250032"/>
          <a:ext cx="9048750" cy="4698207"/>
        </p:xfrm>
        <a:graphic>
          <a:graphicData uri="http://schemas.openxmlformats.org/drawingml/2006/table">
            <a:tbl>
              <a:tblPr rtl="1"/>
              <a:tblGrid>
                <a:gridCol w="4966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818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81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Tes promesses sont bien vaines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honneurs, pas loin ne mènent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ne craindrai pas ta haine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Dioclétien l'Empereur surpris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Promet or et flatteries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"À l'idole sacrifie"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Puis brûlé, respire encore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L'ange le soulage, il dort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Christ a bien vaincu la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Fouetté et humilié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Devant ses soldats, tombé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Écorché, écartelé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Mercourios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2713462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05275410"/>
              </p:ext>
            </p:extLst>
          </p:nvPr>
        </p:nvGraphicFramePr>
        <p:xfrm>
          <a:off x="95250" y="250032"/>
          <a:ext cx="9048750" cy="4698207"/>
        </p:xfrm>
        <a:graphic>
          <a:graphicData uri="http://schemas.openxmlformats.org/drawingml/2006/table">
            <a:tbl>
              <a:tblPr rtl="1"/>
              <a:tblGrid>
                <a:gridCol w="46604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83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81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Le vingt-cinq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Hatôr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il meurt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Vont ses restes avec son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l'Égypte, sa demeure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À Césarée, il reçoit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couronne avec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Martyr, grande est ta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0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24. Saint Antoine lui bâtit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Une Église et il le prie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Martyr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aveugles, il a guéri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démons, anéanti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boiteux, il affermit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8" marB="34288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Mercourios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4297912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21081914"/>
              </p:ext>
            </p:extLst>
          </p:nvPr>
        </p:nvGraphicFramePr>
        <p:xfrm>
          <a:off x="35497" y="250032"/>
          <a:ext cx="8929117" cy="4266145"/>
        </p:xfrm>
        <a:graphic>
          <a:graphicData uri="http://schemas.openxmlformats.org/drawingml/2006/table">
            <a:tbl>
              <a:tblPr rtl="1"/>
              <a:tblGrid>
                <a:gridCol w="89291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056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Près de Dieu, repose enfin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lumière te retient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Mercourios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ô très grand Saint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6" marR="91446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Des vierges et de tout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coeur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patron est Saint Mercure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prières seront sûres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6" marR="91446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Mercourios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8432600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64344311"/>
              </p:ext>
            </p:extLst>
          </p:nvPr>
        </p:nvGraphicFramePr>
        <p:xfrm>
          <a:off x="35496" y="546378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6931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955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تعالوا نتهلل بالألحان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ونرتل للفادي الديان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عيد شهيد بطل الأيمان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أبو سيفين بطل مغوار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قصة تلحن بالأوتار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شجاع صامت لا يهاب النار</a:t>
                      </a:r>
                      <a:endParaRPr kumimoji="0" lang="en-US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والده كان صياد في الصحراء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بشجاعته من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الأمرا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عاش بين أكابر و وزراء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الوالد بعماده نوح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وألام سفينة مملؤة بالروح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وملاك أعطاه اسما ممدوح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فـيــــلوباتيـــــر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مرقوريوس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35497" y="0"/>
            <a:ext cx="9108503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للقديس الشهيد </a:t>
            </a:r>
            <a:r>
              <a:rPr lang="ar-SA" b="1" dirty="0" err="1">
                <a:solidFill>
                  <a:srgbClr val="FF9900"/>
                </a:solidFill>
              </a:rPr>
              <a:t>فـيــــلوباتيـــــر</a:t>
            </a:r>
            <a:r>
              <a:rPr lang="ar-SA" b="1" dirty="0">
                <a:solidFill>
                  <a:srgbClr val="FF9900"/>
                </a:solidFill>
              </a:rPr>
              <a:t> </a:t>
            </a:r>
            <a:r>
              <a:rPr lang="ar-SA" b="1" dirty="0" err="1">
                <a:solidFill>
                  <a:srgbClr val="FF9900"/>
                </a:solidFill>
              </a:rPr>
              <a:t>مرقوريوس</a:t>
            </a:r>
            <a:r>
              <a:rPr lang="ar-SA" b="1" dirty="0">
                <a:solidFill>
                  <a:srgbClr val="FF9900"/>
                </a:solidFill>
              </a:rPr>
              <a:t> 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709456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90463506"/>
              </p:ext>
            </p:extLst>
          </p:nvPr>
        </p:nvGraphicFramePr>
        <p:xfrm>
          <a:off x="107504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50245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04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وشفيع العيلة الملاك ميخائيل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قادها في خوف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ثمرتها هذا البطل النبيل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فروسية تعلم وهو شاب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ولذا اسند له عمل الأب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وتعاظم فصار أركان حرب</a:t>
                      </a:r>
                      <a:endParaRPr kumimoji="0" lang="en-US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افزع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داكيوس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حرب البربر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فجمع جنوده و العسكر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رئيسهم ثابت لا يتكدر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تخشى يا قيصر من أعدائك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الهي قادر يعطيك مناك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بهلاكهم على يد فتاك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فـيــــلوباتيـــــر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مرقوريوس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04920384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86595462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ميخائيل أعطاه سيفا من نار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إذا أهلكت البربر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تنسي إلهك يا مختار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دخل الحرب بقوة و أيمان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يديه يلمع سيفان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خارت الأعداء اسفل الحصان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بسرعة انحلوا و زالوا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وجنود رومية هتفوا وقالوا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أميرنا قد نصره إلهه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أعطى الملك رتب و نياشين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وكرامات للرؤساء القادمين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اكثرها لبطله أبي سيفين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فـيــــلوباتيـــــر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مرقوريوس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56521398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0658128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دعاهم الكافر للسجود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والتبخير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لابولون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المعبود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تخلف عنهم وصارفي صمود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اسجد لحجر و ذه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الهتك لم تنفع في الحرب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نزع المنطقة مع الرتب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الهي ومعبودي يسوع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القربان و بخوره مرفوع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اسجد أمامه بخشوع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الصليب هو فداني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الجحيم قد نجاني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أنكره واترك إيماني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فـيــــلوباتيـــــر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مرقوريوس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58328673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9004455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داكيوس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 طلب إليه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بوعود براقة اثني إليه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وعدك فاني لا انظر إليه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تخالف و قدم الطاعة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لئلا تهان وسط الجماعة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شهيدنا رفض قوله بشجاعة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أمر بجلده أمام العسكر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بالهنبازين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عظمه تكسر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كشطوا جلده فلم ينكر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مدوه على اسياخ حديد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والنار على جنبيه تقيد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ذاق عذبات مره هذا الشهيد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فـيــــلوباتيـــــر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مرقوريوس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44825304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526862950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وضع في الحبس بأمر الممقوت</a:t>
                      </a:r>
                      <a:endParaRPr kumimoji="0" lang="en-US" sz="2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فشفاه ملاك و ذاق الملكوت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يؤمن بيسوع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لايموت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ربه أقامه صرخ جنوده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نسجد ونحن عبيده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3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لانهاب</a:t>
                      </a:r>
                      <a:r>
                        <a:rPr kumimoji="0" lang="ar-EG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الموت بل معه نريده</a:t>
                      </a:r>
                      <a:endParaRPr kumimoji="0" lang="en-US" sz="2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قيصرية اخذ الأكاليل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إن عزاه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إلام السيف بتهليل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شهادته في خمسة وعشرين هاتور</a:t>
                      </a: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 الدنيا وسكن في النور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يشفع به لا يخور</a:t>
                      </a:r>
                      <a:endParaRPr kumimoji="0" lang="en-US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فـيــــلوباتيـــــر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مرقوريوس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49343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37155139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ينادي له كل المؤمنين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بداله يصيحون قائلين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انجدنا يا اله أبو سيفين</a:t>
                      </a:r>
                      <a:endParaRPr kumimoji="0" lang="en-US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اللم يرحمنا بصلاتك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ويهدينا لنسلك في صفاتك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ويزيد أفرحنا ببركاتك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تسعة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بؤونة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له تذكار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عيد دخول عضوه لمصر </a:t>
                      </a:r>
                      <a:r>
                        <a:rPr kumimoji="0" lang="ar-EG" sz="23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بتماجيد</a:t>
                      </a:r>
                      <a:endParaRPr kumimoji="0" lang="en-US" sz="2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ذخيرة ثمينة تمنح تجديد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 شفي مرضي وفتح عميان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وأنقذ أولاده من الشيطان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قاضي ماهر ينصف ببيان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701C03B-328C-73A9-80A4-B42C98D76A78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فـيــــلوباتيـــــر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مرقوريوس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5881104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فلنسجد له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ونرتل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لأمه مريم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الحمامة الحسنة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Marenouwst `mmof @ ouoh `ntenerhumnoc @ `ntefmau Mari`a @ ]`[rompi e;necwc.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prosternons-nous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À lui, et chantons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Chantons pour sa mère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belle colombe.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A25EE8F-3125-A4A0-FA60-66EE0A51EAFE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782330C3-4AEA-A5CC-FDF3-AA88AA3AE40B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98685193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36725209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وله أيضا ذكري تطيب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خمسة وعشرين من ابيب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تدشين كنيسة الحبيب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انطونيوس كبير القديسين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كان يصلي في بلده لسنين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كنيسة الشهيد أبى سيفين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 شفيع قوي للعذارى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كالقديسة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دميانة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البارة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وجميع من يسلك بطهارة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نجنا من شر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بذياقولوس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خلصت الأب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باسليوس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وقتلت الجاحد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يوليانوس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A111A4E-04B1-9361-10CF-2A22249D715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فـيــــلوباتيـــــر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مرقوريوس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76900382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15269451"/>
              </p:ext>
            </p:extLst>
          </p:nvPr>
        </p:nvGraphicFramePr>
        <p:xfrm>
          <a:off x="491802" y="195486"/>
          <a:ext cx="8688710" cy="4910340"/>
        </p:xfrm>
        <a:graphic>
          <a:graphicData uri="http://schemas.openxmlformats.org/drawingml/2006/table">
            <a:tbl>
              <a:tblPr rtl="1"/>
              <a:tblGrid>
                <a:gridCol w="8688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5517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ثبتنا يا رب على الأيمان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شدد سواعد الكسلان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نغلب فقد فاز ببيان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يارب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انصرنا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بصليبك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مدح صفيك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اثلوفوروس</a:t>
                      </a:r>
                      <a:endParaRPr lang="en-CA" sz="27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ونقول جميعا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endParaRPr kumimoji="0" lang="en-US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2CB4D2D-4F87-2E94-2869-7752EEE03E4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 الشهيد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فـيــــلوباتيـــــر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مرقوريوس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61349242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Sainte Damienne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4198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37554866"/>
              </p:ext>
            </p:extLst>
          </p:nvPr>
        </p:nvGraphicFramePr>
        <p:xfrm>
          <a:off x="167258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3450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2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Écoute ma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exaucera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fiancée si fière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mourut pour sa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 chante tes louanges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Damienne, ô vierge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as rejoint les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 où ta gloire est sûre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L'époux qu'il lui choisit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 refusa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veux donner ma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Dieu qui me créa"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Son père gouvernait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D'Égypte, le Delta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Chrétien, lui enseignait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L'amour de notre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276003439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21835973"/>
              </p:ext>
            </p:extLst>
          </p:nvPr>
        </p:nvGraphicFramePr>
        <p:xfrm>
          <a:off x="167258" y="19589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5052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800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Furieux, le roi le sut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C'était Dioclétien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"Renie le Christ Jésus"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Dit-il à ce Chrétien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Son père construisit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 superbe palais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elle et ses amies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Toutes jeûnaient, priaient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"Ô père ne crains 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Celui qui tue le corps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que tu aimas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 bien vaincu la mort"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Pour plaire à ce tyran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renia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Damienne, en l'apprenant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lui est accourue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1224761806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18875459"/>
              </p:ext>
            </p:extLst>
          </p:nvPr>
        </p:nvGraphicFramePr>
        <p:xfrm>
          <a:off x="179512" y="195262"/>
          <a:ext cx="9048750" cy="4567238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32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Le roi plein de fureur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Accusera Damienne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"La mort du gouverneur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Sa faute, est bien la tienne"</a:t>
                      </a:r>
                    </a:p>
                  </a:txBody>
                  <a:tcPr marL="91445" marR="91445" marT="34291" marB="3429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Son père, convaincu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Retourne chez le roi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crois en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mourrais pour ma foi"</a:t>
                      </a:r>
                    </a:p>
                  </a:txBody>
                  <a:tcPr marL="91445" marR="91445" marT="34291" marB="34291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"Damienne" ordonna-t-il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"Doit obéir aux lois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sacrifier aux mille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Idoles de mon choix"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1" marB="3429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11. Sa bouche écume et grince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vers la jeune fille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dépêcha son prince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Tout plein de perfidie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1" marB="3429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1335444895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86746911"/>
              </p:ext>
            </p:extLst>
          </p:nvPr>
        </p:nvGraphicFramePr>
        <p:xfrm>
          <a:off x="131762" y="195262"/>
          <a:ext cx="9048750" cy="4482704"/>
        </p:xfrm>
        <a:graphic>
          <a:graphicData uri="http://schemas.openxmlformats.org/drawingml/2006/table">
            <a:tbl>
              <a:tblPr rtl="1"/>
              <a:tblGrid>
                <a:gridCol w="44990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496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3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"Si tu n'obéis 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roi a ordonné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Tortures et trépas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vie supprimée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Le prince vit Damienne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jeune et si fragile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"Renie ta foi chrétienne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vivre" lui dit-il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Damienne fière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Répond au prince et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"Crois-tu que la torture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M'éloigne du Messie ?"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n'es rien qu'une enfant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n'as qu'à te 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ordres tout-puissants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aux dieux sacrifier"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344682646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72384740"/>
              </p:ext>
            </p:extLst>
          </p:nvPr>
        </p:nvGraphicFramePr>
        <p:xfrm>
          <a:off x="95250" y="195262"/>
          <a:ext cx="9048750" cy="4482704"/>
        </p:xfrm>
        <a:graphic>
          <a:graphicData uri="http://schemas.openxmlformats.org/drawingml/2006/table">
            <a:tbl>
              <a:tblPr rtl="1"/>
              <a:tblGrid>
                <a:gridCol w="47182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30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3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Sa peau, ils arrachèrent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sang coulait à flots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"Marie ma douce Mère"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Répétait-elle tout haut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Sa longue chevelure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cheval, attachée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 belle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les rues, fut traînée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3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</a:t>
                      </a: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Les vierges, ses suivantes</a:t>
                      </a: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Pleuraient, se lamentaient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Mais, pour rester vivantes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Jamais n'apostasiaient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19. La foule émerveillée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Criait : "Vive Jésus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 faisait baptiser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pour le Christ, mourut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1753033641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48214430"/>
              </p:ext>
            </p:extLst>
          </p:nvPr>
        </p:nvGraphicFramePr>
        <p:xfrm>
          <a:off x="95250" y="195263"/>
          <a:ext cx="9048750" cy="4267200"/>
        </p:xfrm>
        <a:graphic>
          <a:graphicData uri="http://schemas.openxmlformats.org/drawingml/2006/table">
            <a:tbl>
              <a:tblPr rtl="1"/>
              <a:tblGrid>
                <a:gridCol w="43969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18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7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Au prince qui revient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Répètera toujours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"Jésus est mon soutien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mon seul amour"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 ans dans un cachot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 est enfermée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Éclairée d'un halo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face illuminée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24. Ô vierge Sainte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Ô courageuse enfant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Chassa les forces obscures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au firmament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23. Sa tête fut tranchée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Son esprit s'envola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Vers Dieu qu'elle a aimé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Vers Celui Qui l'aima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451297084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69864798"/>
              </p:ext>
            </p:extLst>
          </p:nvPr>
        </p:nvGraphicFramePr>
        <p:xfrm>
          <a:off x="95250" y="1275606"/>
          <a:ext cx="9048750" cy="2916306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163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Damienne,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Sainte Damienne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250652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56789315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ارتل بالانغام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واقول ايضاً السلام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وبأقوال بهية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لطهرك يا نقية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ذلك قصدا مني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طلب الرحمة 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لعريسك الابدي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معطي كل نعمة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كي يلهمني بقليل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وصف عجائبك 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ويعطيني الدليل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قوة امانتك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ربحاً جزيلا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نلتي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عروسة مولاك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حين بوعظك رديت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من الكفر اباك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الشهيدة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دميانة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الشهيدة </a:t>
            </a:r>
            <a:r>
              <a:rPr lang="ar-SA" b="1" dirty="0" err="1">
                <a:solidFill>
                  <a:srgbClr val="FF9900"/>
                </a:solidFill>
              </a:rPr>
              <a:t>دميانة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46069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0" y="1528"/>
            <a:ext cx="914400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3000" b="1" dirty="0">
                <a:solidFill>
                  <a:prstClr val="white"/>
                </a:solidFill>
                <a:latin typeface="Book Antiqua" pitchFamily="18" charset="0"/>
              </a:rPr>
              <a:t>Sommaire des Cantiques des Saints (2/4)</a:t>
            </a:r>
            <a:endParaRPr lang="fr-FR" sz="3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0" name="Rectangle 49">
            <a:hlinkClick r:id="rId2" action="ppaction://hlinksldjump"/>
          </p:cNvPr>
          <p:cNvSpPr/>
          <p:nvPr/>
        </p:nvSpPr>
        <p:spPr>
          <a:xfrm>
            <a:off x="6732241" y="836589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51" name="Rectangle 50">
            <a:hlinkClick r:id="rId3" action="ppaction://hlinksldjump"/>
          </p:cNvPr>
          <p:cNvSpPr/>
          <p:nvPr/>
        </p:nvSpPr>
        <p:spPr>
          <a:xfrm>
            <a:off x="7884368" y="843558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53" name="Rectangle 52">
            <a:hlinkClick r:id="rId4" action="ppaction://hlinksldjump"/>
          </p:cNvPr>
          <p:cNvSpPr/>
          <p:nvPr/>
        </p:nvSpPr>
        <p:spPr>
          <a:xfrm>
            <a:off x="7884368" y="1160625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54" name="Rectangle 53">
            <a:hlinkClick r:id="rId5" action="ppaction://hlinksldjump"/>
          </p:cNvPr>
          <p:cNvSpPr/>
          <p:nvPr/>
        </p:nvSpPr>
        <p:spPr>
          <a:xfrm>
            <a:off x="6732241" y="1477692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55" name="Rectangle 54">
            <a:hlinkClick r:id="rId6" action="ppaction://hlinksldjump"/>
          </p:cNvPr>
          <p:cNvSpPr/>
          <p:nvPr/>
        </p:nvSpPr>
        <p:spPr>
          <a:xfrm>
            <a:off x="7884368" y="1484661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66" name="Rectangle 65">
            <a:hlinkClick r:id="rId7" action="ppaction://hlinksldjump"/>
          </p:cNvPr>
          <p:cNvSpPr/>
          <p:nvPr/>
        </p:nvSpPr>
        <p:spPr>
          <a:xfrm>
            <a:off x="6732241" y="1801728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69" name="Rectangle 68">
            <a:hlinkClick r:id="rId8" action="ppaction://hlinksldjump"/>
          </p:cNvPr>
          <p:cNvSpPr/>
          <p:nvPr/>
        </p:nvSpPr>
        <p:spPr>
          <a:xfrm>
            <a:off x="7884368" y="1808697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70" name="Rectangle 69">
            <a:hlinkClick r:id="rId9" action="ppaction://hlinksldjump"/>
          </p:cNvPr>
          <p:cNvSpPr/>
          <p:nvPr/>
        </p:nvSpPr>
        <p:spPr>
          <a:xfrm>
            <a:off x="6732241" y="2139702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71" name="Rectangle 70">
            <a:hlinkClick r:id="rId10" action="ppaction://hlinksldjump"/>
          </p:cNvPr>
          <p:cNvSpPr/>
          <p:nvPr/>
        </p:nvSpPr>
        <p:spPr>
          <a:xfrm>
            <a:off x="7884368" y="2146671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72" name="Rectangle 71">
            <a:hlinkClick r:id="rId11" action="ppaction://hlinksldjump"/>
          </p:cNvPr>
          <p:cNvSpPr/>
          <p:nvPr/>
        </p:nvSpPr>
        <p:spPr>
          <a:xfrm>
            <a:off x="6732241" y="2463738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73" name="Rectangle 72">
            <a:hlinkClick r:id="rId12" action="ppaction://hlinksldjump"/>
          </p:cNvPr>
          <p:cNvSpPr/>
          <p:nvPr/>
        </p:nvSpPr>
        <p:spPr>
          <a:xfrm>
            <a:off x="7884368" y="2470707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74" name="Rectangle 73">
            <a:hlinkClick r:id="rId13" action="ppaction://hlinksldjump"/>
          </p:cNvPr>
          <p:cNvSpPr/>
          <p:nvPr/>
        </p:nvSpPr>
        <p:spPr>
          <a:xfrm>
            <a:off x="6732241" y="2787774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75" name="Rectangle 74">
            <a:hlinkClick r:id="rId14" action="ppaction://hlinksldjump"/>
          </p:cNvPr>
          <p:cNvSpPr/>
          <p:nvPr/>
        </p:nvSpPr>
        <p:spPr>
          <a:xfrm>
            <a:off x="7884368" y="2794743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76" name="Rectangle 75">
            <a:hlinkClick r:id="rId15" action="ppaction://hlinksldjump"/>
          </p:cNvPr>
          <p:cNvSpPr/>
          <p:nvPr/>
        </p:nvSpPr>
        <p:spPr>
          <a:xfrm>
            <a:off x="6732241" y="3111810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77" name="Rectangle 76">
            <a:hlinkClick r:id="rId16" action="ppaction://hlinksldjump"/>
          </p:cNvPr>
          <p:cNvSpPr/>
          <p:nvPr/>
        </p:nvSpPr>
        <p:spPr>
          <a:xfrm>
            <a:off x="7884368" y="3118779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78" name="Rectangle 77">
            <a:hlinkClick r:id="rId17" action="ppaction://hlinksldjump"/>
          </p:cNvPr>
          <p:cNvSpPr/>
          <p:nvPr/>
        </p:nvSpPr>
        <p:spPr>
          <a:xfrm>
            <a:off x="6732241" y="3435846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79" name="Rectangle 78">
            <a:hlinkClick r:id="rId18" action="ppaction://hlinksldjump"/>
          </p:cNvPr>
          <p:cNvSpPr/>
          <p:nvPr/>
        </p:nvSpPr>
        <p:spPr>
          <a:xfrm>
            <a:off x="7884368" y="3442815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80" name="Rectangle 79">
            <a:hlinkClick r:id="rId19" action="ppaction://hlinksldjump"/>
          </p:cNvPr>
          <p:cNvSpPr/>
          <p:nvPr/>
        </p:nvSpPr>
        <p:spPr>
          <a:xfrm>
            <a:off x="6732241" y="3759882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81" name="Rectangle 80">
            <a:hlinkClick r:id="rId20" action="ppaction://hlinksldjump"/>
          </p:cNvPr>
          <p:cNvSpPr/>
          <p:nvPr/>
        </p:nvSpPr>
        <p:spPr>
          <a:xfrm>
            <a:off x="7884368" y="3766851"/>
            <a:ext cx="1008112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Arabe</a:t>
            </a:r>
          </a:p>
        </p:txBody>
      </p:sp>
      <p:sp>
        <p:nvSpPr>
          <p:cNvPr id="84" name="Rectangle 83">
            <a:hlinkClick r:id="" action="ppaction://noaction"/>
          </p:cNvPr>
          <p:cNvSpPr/>
          <p:nvPr/>
        </p:nvSpPr>
        <p:spPr>
          <a:xfrm>
            <a:off x="395536" y="843558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Saint Paul                                                                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القديس الأنبا بولا</a:t>
            </a:r>
            <a:r>
              <a:rPr lang="fr-FR" b="1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6" name="Rectangle 85">
            <a:hlinkClick r:id="" action="ppaction://noaction"/>
          </p:cNvPr>
          <p:cNvSpPr/>
          <p:nvPr/>
        </p:nvSpPr>
        <p:spPr>
          <a:xfrm>
            <a:off x="395536" y="1160625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Saint Pichoï                                      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الأنبا بيشوي حبيب مخلصنا الصالح</a:t>
            </a:r>
            <a:r>
              <a:rPr lang="fr-FR" b="1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8" name="Rectangle 87">
            <a:hlinkClick r:id="" action="ppaction://noaction"/>
          </p:cNvPr>
          <p:cNvSpPr/>
          <p:nvPr/>
        </p:nvSpPr>
        <p:spPr>
          <a:xfrm>
            <a:off x="395536" y="1484661"/>
            <a:ext cx="6192688" cy="353943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sz="1700" dirty="0">
                <a:solidFill>
                  <a:prstClr val="white"/>
                </a:solidFill>
                <a:latin typeface="Book Antiqua" pitchFamily="18" charset="0"/>
              </a:rPr>
              <a:t>St </a:t>
            </a:r>
            <a:r>
              <a:rPr lang="fr-FR" sz="1700" dirty="0" err="1">
                <a:solidFill>
                  <a:prstClr val="white"/>
                </a:solidFill>
                <a:latin typeface="Book Antiqua" pitchFamily="18" charset="0"/>
              </a:rPr>
              <a:t>Maximos</a:t>
            </a:r>
            <a:r>
              <a:rPr lang="fr-FR" sz="170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fr-FR" sz="1700">
                <a:solidFill>
                  <a:prstClr val="white"/>
                </a:solidFill>
                <a:latin typeface="Book Antiqua" pitchFamily="18" charset="0"/>
              </a:rPr>
              <a:t>&amp; Dométios     </a:t>
            </a:r>
            <a:r>
              <a:rPr lang="ar-AE" sz="1700" b="1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مكسيموس ودوماديوس </a:t>
            </a:r>
            <a:endParaRPr lang="ar-EG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395536" y="1808697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Saint </a:t>
            </a:r>
            <a:r>
              <a:rPr lang="fr-FR" err="1">
                <a:solidFill>
                  <a:prstClr val="white"/>
                </a:solidFill>
                <a:latin typeface="Book Antiqua" pitchFamily="18" charset="0"/>
              </a:rPr>
              <a:t>Chénouté</a:t>
            </a:r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 l’Archimandrite          </a:t>
            </a:r>
            <a:r>
              <a:rPr lang="ar-EG" b="1">
                <a:solidFill>
                  <a:prstClr val="white"/>
                </a:solidFill>
                <a:latin typeface="Book Antiqua" pitchFamily="18" charset="0"/>
              </a:rPr>
              <a:t>الأنبا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شنودة رئيس المتوحدين</a:t>
            </a:r>
            <a:endParaRPr lang="fr-FR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395536" y="2146671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Saint </a:t>
            </a:r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Athanase l’Apostolique          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القديس البابا أثناسيوس الرسولي</a:t>
            </a:r>
            <a:endParaRPr lang="fr-FR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395536" y="2470707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Sainte Marina                                                  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للقديسة الشهيدة مارينا</a:t>
            </a:r>
            <a:endParaRPr lang="fr-FR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395536" y="2794743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Saint Samuel </a:t>
            </a:r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Le Confesseur                          </a:t>
            </a:r>
            <a:r>
              <a:rPr lang="ar-EG" b="1">
                <a:solidFill>
                  <a:prstClr val="white"/>
                </a:solidFill>
                <a:latin typeface="Book Antiqua" pitchFamily="18" charset="0"/>
              </a:rPr>
              <a:t>الأنبا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صموئيل المعترف</a:t>
            </a:r>
            <a:endParaRPr lang="fr-FR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395536" y="3118779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Saint Moïse </a:t>
            </a:r>
            <a:r>
              <a:rPr lang="fr-FR">
                <a:solidFill>
                  <a:prstClr val="white"/>
                </a:solidFill>
                <a:latin typeface="Book Antiqua" pitchFamily="18" charset="0"/>
              </a:rPr>
              <a:t>Le Noir                        </a:t>
            </a:r>
            <a:r>
              <a:rPr lang="ar-EG" b="1">
                <a:solidFill>
                  <a:prstClr val="white"/>
                </a:solidFill>
                <a:latin typeface="Book Antiqua" pitchFamily="18" charset="0"/>
              </a:rPr>
              <a:t>القديس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الشهيد الأنبا موسى الأسود </a:t>
            </a:r>
            <a:endParaRPr lang="fr-FR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0" name="Rectangle 99"/>
          <p:cNvSpPr/>
          <p:nvPr/>
        </p:nvSpPr>
        <p:spPr>
          <a:xfrm>
            <a:off x="395536" y="3442815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Pape Cyrille VI                                       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القديس البابا كيرلس السادس</a:t>
            </a:r>
            <a:endParaRPr lang="fr-FR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395536" y="3766851"/>
            <a:ext cx="6192688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fr-FR" dirty="0">
                <a:solidFill>
                  <a:prstClr val="white"/>
                </a:solidFill>
                <a:latin typeface="Book Antiqua" pitchFamily="18" charset="0"/>
              </a:rPr>
              <a:t>Abba Abraham (Évêque de Fayoum)         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الأنبا </a:t>
            </a:r>
            <a:r>
              <a:rPr lang="ar-EG" b="1" dirty="0" err="1">
                <a:solidFill>
                  <a:prstClr val="white"/>
                </a:solidFill>
                <a:latin typeface="Book Antiqua" pitchFamily="18" charset="0"/>
              </a:rPr>
              <a:t>إبرآم</a:t>
            </a:r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 أسقف الفيوم</a:t>
            </a:r>
            <a:endParaRPr lang="fr-FR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6" name="Rectangle 105">
            <a:hlinkClick r:id="rId21" action="ppaction://hlinksldjump"/>
          </p:cNvPr>
          <p:cNvSpPr/>
          <p:nvPr/>
        </p:nvSpPr>
        <p:spPr>
          <a:xfrm>
            <a:off x="6732242" y="1160625"/>
            <a:ext cx="1008111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</a:rPr>
              <a:t>Français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FA1B3F4-ECD8-C6EC-91AF-64FB7231727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3" name="ZoneTexte 2">
            <a:hlinkClick r:id="rId22" action="ppaction://hlinksldjump"/>
            <a:extLst>
              <a:ext uri="{FF2B5EF4-FFF2-40B4-BE49-F238E27FC236}">
                <a16:creationId xmlns:a16="http://schemas.microsoft.com/office/drawing/2014/main" id="{13001313-6C80-147D-4F64-A78FDFB0E340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25346720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ونصرخ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بصوت التهليل قائلين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السلام لك يا مريم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ام عمانوئيل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Ouoh `ntenws `ebol @ qen ou`cmy `n;elyl @ je ,ere ne Mari`a @ `;mau `nEmmanouyl.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Crions d’une voix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D’allégresse, disant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Marie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Mère d’Emmanuel.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C0F6DBB-73BB-142E-2F5D-53ADD156CFAD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354B356-327B-C265-D32F-14C6B95FA346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16351029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30375512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لهذة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الجسارة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وقت وقوفك 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قدام الامراء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كلهم ناظرين نحوك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اقوال حسنا قلت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على صغر سنك 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قدام اعدالك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ومشددة قلبك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رد عليك الامير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الاتي لعذابك 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جئت يا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دميانة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نظير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خايف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على شبابك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بالصدق انا اقول لك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اتركي عنك الايمان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وطيعي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امر الملك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وضحي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للاوثان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الشهيدة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دميانة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6344922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18729658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عنده الات غير معدودة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لمن يذكر المسيح 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وجنود مشدودة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لمن يتلوا له بالتسبيح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بعثني يا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دميانة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اليوم اليك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بمدينة الزعفران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الحاكم فيها ابيك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دبري لنفسك امراً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قبل عذابك 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واسمعي مني ايضاً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وراثي لشبابك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كيف تتحملي العذاب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وانت طفلة صغيرة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بالضرب مع النشاب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والات كثيرة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الشهيدة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دميانة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7642745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91644865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باكر ضحي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للاوثان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وانا اشيع ذكرك 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واكتب للسلطان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انه يشرف قدرك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طأطأ الامير راسه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بعد ما خاطبها يا اخوان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وعساكره من حوله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قالت له حقيقي انك ندمان</a:t>
                      </a:r>
                      <a:endParaRPr kumimoji="0" lang="en-CA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راغب تصدني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عن عبادة الديان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وبجهلك تطغيني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اضحي الاوثان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حين سمع الملك الكافر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هذا الكلام منها</a:t>
                      </a: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</a:t>
                      </a:r>
                      <a:endParaRPr kumimoji="0" lang="en-CA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امر كل العساكر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يحلوا شعر راسها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الشهيدة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دميانة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9300698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4124895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نزلوا عليها العساكر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بضرب شديد مؤلم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وهي تقول وتذكر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جيريني يا مريم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ستي مريم العذراء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هي التي تحميني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من عذابكم يا كفرة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عبادة الاوثان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ليست الاوثان تنفع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يوم نصب الميزان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والالهة لن تسمع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طلبات الانسان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نعم انك اعمي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وطاغيك ابوك الشيطان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لتسكن معه في الظلمة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واللهيب مع النيران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الشهيدة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دميانة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2555794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63681079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رد عليها الامير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باقوال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لينة 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اما جئت لك نظير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خايف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عليك يا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دميانة</a:t>
                      </a:r>
                      <a:endParaRPr kumimoji="0" lang="en-CA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اسمعي قولي الصحيح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واحفظيه في صميم قلبك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 ما تركت عبادة المسيح</a:t>
                      </a:r>
                      <a:endParaRPr kumimoji="0" lang="en-US" sz="3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احضر لعذابك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الحال لما سمعت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كلام الكافر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قامت لقتها وسبت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الالهة ومن حاضر</a:t>
                      </a:r>
                      <a:endParaRPr kumimoji="0" lang="en-CA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ويلك يا ظالم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اليوم فرحانة 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بخروجي من العالم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ولست انا حزنانة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الشهيدة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دميانة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6279890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05688373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مكث يعذبها</a:t>
                      </a:r>
                      <a:endParaRPr kumimoji="0" lang="en-CA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مدة ثلاث سنوات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كل يوم يطلبها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بعبادة المصنوعات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ربطها في اذناب خيل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ودار بها حول المدينة</a:t>
                      </a:r>
                      <a:r>
                        <a:rPr kumimoji="0" lang="ar-SA" sz="3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ونزل دمها يجري كالسيل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والعذاري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عليها حزينة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القوها في جب ظلام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وحرس عليها العسكر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وبات ليلة بتمام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في امرها يتفكر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هل النور وبان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طلب الامير حضورها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وللوقت نفخه الشيطان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باخذ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راسها</a:t>
                      </a:r>
                      <a:endParaRPr kumimoji="0" lang="en-CA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الشهيدة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دميانة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6225426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0314928"/>
              </p:ext>
            </p:extLst>
          </p:nvPr>
        </p:nvGraphicFramePr>
        <p:xfrm>
          <a:off x="35496" y="195486"/>
          <a:ext cx="8784976" cy="4615410"/>
        </p:xfrm>
        <a:graphic>
          <a:graphicData uri="http://schemas.openxmlformats.org/drawingml/2006/table">
            <a:tbl>
              <a:tblPr rtl="1"/>
              <a:tblGrid>
                <a:gridCol w="4635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496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اخذت راسها الطاهرة</a:t>
                      </a:r>
                      <a:endParaRPr kumimoji="0" lang="en-CA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في ثالث عشر طوبة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وصعدت بمسرة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للديار المحبوبة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اسالك اشفعي فينا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يا عروسة للديان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يا عفيفة يا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دميانة</a:t>
                      </a:r>
                      <a:endParaRPr kumimoji="0" lang="en-US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يوم نصب الميزان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السلام لك يا راهبة</a:t>
                      </a:r>
                      <a:endParaRPr kumimoji="0" lang="en-CA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يا عبدة للديان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السلام لك يا ناسكة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الان وكل اوان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تفسير اسمك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في افواه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كل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المؤمنيين</a:t>
                      </a:r>
                      <a:endParaRPr kumimoji="0" lang="en-CA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الكل يقولون يا اله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الشهيدة</a:t>
                      </a:r>
                      <a:r>
                        <a:rPr kumimoji="0" lang="en-C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دميانة</a:t>
                      </a:r>
                      <a:r>
                        <a:rPr kumimoji="0" lang="en-C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اعنا اجمعين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الشهيدة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دميانة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2064001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Saint Antoine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5632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65856868"/>
              </p:ext>
            </p:extLst>
          </p:nvPr>
        </p:nvGraphicFramePr>
        <p:xfrm>
          <a:off x="95251" y="681038"/>
          <a:ext cx="9085263" cy="4189810"/>
        </p:xfrm>
        <a:graphic>
          <a:graphicData uri="http://schemas.openxmlformats.org/drawingml/2006/table">
            <a:tbl>
              <a:tblPr rtl="1"/>
              <a:tblGrid>
                <a:gridCol w="44332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2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4483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se dresse, glorieux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Chantez-le ô Séraphins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Chantez-le, si humble et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1. Dans l'Église Sainte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l'Église vraie qui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Recueilli, vêtu de bure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49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En prière avec ferveur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se prosternait en pleurs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jamais compter les heures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ar-EG" sz="21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Ses prières spirituelles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mystique pure et belle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désert, se renouvellent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1315287791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28543316"/>
              </p:ext>
            </p:extLst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4700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86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C'est l'extrême dénuement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amour pour Dieu, constant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médites tout le 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Jeûnes et adoration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Veilles et contemplation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Temps qui passe, vénération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Ton cœur pur a effrayé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Les démons tous déchaînés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prières les ont chassés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C’est Élie qui vit en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Ta douceur pleine de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Saint Jean, tu as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2260591956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87120195"/>
              </p:ext>
            </p:extLst>
          </p:nvPr>
        </p:nvGraphicFramePr>
        <p:xfrm>
          <a:off x="95250" y="195262"/>
          <a:ext cx="9048750" cy="4833937"/>
        </p:xfrm>
        <a:graphic>
          <a:graphicData uri="http://schemas.openxmlformats.org/drawingml/2006/table">
            <a:tbl>
              <a:tblPr rtl="1"/>
              <a:tblGrid>
                <a:gridCol w="45281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06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7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Ils t'ont rappelé ta sœur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encore troubler ton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T’attirer par crainte et peur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démons t'ont poursuivi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furieux, t'ont assailli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Ont tendu des pièges, menti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51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Tourmenté puis assiégé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visions de femmes troublées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te faire succomber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Pièces d'or, pièces d'argent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Là, dans les sables mouvants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Brillent sous le soleil brûlant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165322912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600" dirty="0">
                <a:solidFill>
                  <a:prstClr val="white"/>
                </a:solidFill>
              </a:rPr>
              <a:t>السلام لك يا </a:t>
            </a:r>
            <a:r>
              <a:rPr lang="ar-AE" sz="3600" dirty="0" err="1">
                <a:solidFill>
                  <a:prstClr val="white"/>
                </a:solidFill>
              </a:rPr>
              <a:t>مريم </a:t>
            </a:r>
            <a:r>
              <a:rPr lang="ar-AE" sz="3600" dirty="0">
                <a:solidFill>
                  <a:prstClr val="white"/>
                </a:solidFill>
              </a:rPr>
              <a:t>: خلاص أبينا </a:t>
            </a:r>
            <a:r>
              <a:rPr lang="ar-AE" sz="3600" dirty="0" err="1">
                <a:solidFill>
                  <a:prstClr val="white"/>
                </a:solidFill>
              </a:rPr>
              <a:t>آدم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ام </a:t>
            </a:r>
            <a:r>
              <a:rPr lang="ar-AE" sz="3600" dirty="0" err="1">
                <a:solidFill>
                  <a:prstClr val="white"/>
                </a:solidFill>
              </a:rPr>
              <a:t>الملجأ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تهليل </a:t>
            </a:r>
            <a:r>
              <a:rPr lang="ar-AE" sz="3600" dirty="0" err="1">
                <a:solidFill>
                  <a:prstClr val="white"/>
                </a:solidFill>
              </a:rPr>
              <a:t>حواء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فرح الأجيال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&lt;ere ne Mari`a @ `pcw] `nAdam peniwt @ =,=e @ `;mau `mpima`mvwt @ =,=e @ `p;elyl `nEu`a @ =,=e @ `pounof `nnigene`a.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Salut…Salut d’Adam notre père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Salut…Mère du refuge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Salut…Allégresse d’Ève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Salut…Joie des générations.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2EDAE9F-089B-7ED0-CFC8-C7BE2E80985A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20EEB330-2F3B-FE02-17ED-34BF34DEC0FB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74570126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55932588"/>
              </p:ext>
            </p:extLst>
          </p:nvPr>
        </p:nvGraphicFramePr>
        <p:xfrm>
          <a:off x="95250" y="195262"/>
          <a:ext cx="9048750" cy="4833937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7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Sans présomption, tu combats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Humblement, tu résistas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Humilié, Satan s’en va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Tigres, panthères et lions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t'assiègent, les démons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rugissent les félons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51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Force immense qui surprend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Quel est cet attroupement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suis faible et vous puissants"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Et ton cri, l'écho redit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pourquoi suis-je poursuivi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Poudre et cendre, que je suis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3552589685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71509504"/>
              </p:ext>
            </p:extLst>
          </p:nvPr>
        </p:nvGraphicFramePr>
        <p:xfrm>
          <a:off x="95250" y="195263"/>
          <a:ext cx="9048750" cy="4513660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Toi l’exemple de tout 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modèle pour nos enfants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nous conduiras longtemps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Forteresse, au ciel, levée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symbole d'humilité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Satan est écrasé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0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Comme le parfum d'encens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Chant de Psaume que l'on entend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Astre pur au firmament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19. </a:t>
                      </a: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Ô symbole de chasteté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spiritualité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Force avec sérénité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2669005391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85769641"/>
              </p:ext>
            </p:extLst>
          </p:nvPr>
        </p:nvGraphicFramePr>
        <p:xfrm>
          <a:off x="275778" y="276094"/>
          <a:ext cx="9048750" cy="4833937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7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T'imiter sera bien dur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t'atteindre, toi si pur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prières seront sûres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Victorieux après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Sage aussi, tu enseignas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tes fils d'ici-bas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5194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Nos péchés sont humiliants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les hommes défaillants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nous, grand Saint vaillant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Antoine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0661529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91365092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6490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75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الأبكار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مجمع الأطهار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قائم بكل وقار</a:t>
                      </a:r>
                      <a:endParaRPr kumimoji="0" lang="ar-EG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قائم بمجد عظيم</a:t>
                      </a:r>
                      <a:endParaRPr kumimoji="0" lang="ar-EG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لباس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الأسكيم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طقس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السيرافيم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بصلاة روحانية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بحياة إلهية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دشنت البرية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بجهاد في الصلوات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عشرات السنوات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بدموع في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المطانيات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أنطونيوس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القديس الأنبا أنطونيوس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4782815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83682741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بنسك في الأصوام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 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مدى الأيام</a:t>
                      </a:r>
                      <a:endParaRPr kumimoji="0" lang="en-US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بنفس لا تنام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بزهد في اللذات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بهذيذ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الإلهيات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وتأمل الروحانيات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أعطيت روح إيليا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وحنة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النبية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ويوحنا ابن ذكريا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ارتاع الشياطين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قلبك</a:t>
                      </a:r>
                      <a:r>
                        <a:rPr kumimoji="0" lang="en-C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الأمي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وصلاتك كل حين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282628758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83642632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حاربوك مدة طويلة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بذلوا كل وسيلة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بكم حيلة وحيلة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بأختك ذكروك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لكيما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يقلقوك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بهذا ويرجعوك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نثروا الذهب والمال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أمامك على الجبال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يضوي بين الرمال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أتوك بطرب وغناء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وصورة الغناء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لتسقط في الإغراء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42360586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72596829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وأتوك بشكل أسود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ونمور وفهود 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بصياح كالرعود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جاءوك بأذاهم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لتخاف من رؤياهم 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تواضعك أخزاهم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صرخت يا أقوياء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هذا العناء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تراب أنا وهباء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عجبي لتجمهركم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ضعفي وتظاهركم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أنا أضعف من أصغركم</a:t>
                      </a:r>
                      <a:endParaRPr kumimoji="0" lang="en-US" sz="33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242972503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83769429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برج عال حصين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مثال للمنسحقين 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تتواضع للشياطين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قدوة ومثال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مدى الأجيال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ساكن الجبال</a:t>
                      </a:r>
                      <a:endParaRPr kumimoji="0" lang="en-US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مثال البتولية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والقوة الروحية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وهدوء البرية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عظيم في جهادك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حكيم في إرشادك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إشفع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أولادك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723516021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44406942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 نحيا كحياتك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 نسلك في صفاتك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فاذكرنا في صلاتك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إشفع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مذلتنا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وضعف طبيعتنا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مدة غربتنا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أفا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أفواه</a:t>
                      </a:r>
                      <a:r>
                        <a:rPr kumimoji="0" lang="en-C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</a:t>
                      </a:r>
                      <a:r>
                        <a:rPr kumimoji="0" lang="en-C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يقولون يا إله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أنطونيوس أعنا أجمعين</a:t>
                      </a:r>
                      <a:endParaRPr lang="en-CA" sz="27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أنطونيوس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8216915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Saint Paul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6246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80028988"/>
              </p:ext>
            </p:extLst>
          </p:nvPr>
        </p:nvGraphicFramePr>
        <p:xfrm>
          <a:off x="95251" y="681037"/>
          <a:ext cx="9085263" cy="4405313"/>
        </p:xfrm>
        <a:graphic>
          <a:graphicData uri="http://schemas.openxmlformats.org/drawingml/2006/table">
            <a:tbl>
              <a:tblPr rtl="1"/>
              <a:tblGrid>
                <a:gridCol w="43740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12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449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Chaste et pur, tu n'es qu'amour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Sacrifices tous les jours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esprit vivra toujours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habit blanc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ta robe pure et 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Paradis que tu éclaires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Paule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4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Saint Antoine a raconté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Comment il t'a rencontré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Bien longtemps a voyagé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Tes vertus ont embaumé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désert, l'immensité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David pourra chanter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Paul</a:t>
            </a:r>
          </a:p>
        </p:txBody>
      </p:sp>
    </p:spTree>
    <p:extLst>
      <p:ext uri="{BB962C8B-B14F-4D97-AF65-F5344CB8AC3E}">
        <p14:creationId xmlns:p14="http://schemas.microsoft.com/office/powerpoint/2010/main" val="5592654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فرح هابيل </a:t>
            </a:r>
            <a:r>
              <a:rPr lang="ar-AE" sz="3600" dirty="0" err="1">
                <a:solidFill>
                  <a:prstClr val="white"/>
                </a:solidFill>
              </a:rPr>
              <a:t>البار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العذراء </a:t>
            </a:r>
            <a:r>
              <a:rPr lang="ar-AE" sz="3600" dirty="0" err="1">
                <a:solidFill>
                  <a:prstClr val="white"/>
                </a:solidFill>
              </a:rPr>
              <a:t>الحقيقية</a:t>
            </a:r>
            <a:r>
              <a:rPr lang="ar-AE" sz="3600" dirty="0">
                <a:solidFill>
                  <a:prstClr val="white"/>
                </a:solidFill>
              </a:rPr>
              <a:t> 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خلاص </a:t>
            </a:r>
            <a:r>
              <a:rPr lang="ar-AE" sz="3600" dirty="0" err="1">
                <a:solidFill>
                  <a:prstClr val="white"/>
                </a:solidFill>
              </a:rPr>
              <a:t>نوح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غير الدنسة الهادئة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&lt;=e @ `vrasi `nAbel pi`;myi @ =,=e @ }par;enoc `nta`vmyi @ =,=e @ `vnohem `nNw`e @ =,=e @ ]at;wleb `ncemne.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859782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Salut…Joie d’Abel le juste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Salut…Vierge véritable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Salut…Délivrance de Noé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Salut…L’immaculée et calme.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3E00A27-C21D-124A-72CD-5D649801BF17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88FD7A1-937E-78EA-F593-9676AD61AE48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40231605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39769482"/>
              </p:ext>
            </p:extLst>
          </p:nvPr>
        </p:nvGraphicFramePr>
        <p:xfrm>
          <a:off x="47625" y="123478"/>
          <a:ext cx="9048750" cy="4513660"/>
        </p:xfrm>
        <a:graphic>
          <a:graphicData uri="http://schemas.openxmlformats.org/drawingml/2006/table">
            <a:tbl>
              <a:tblPr rtl="1"/>
              <a:tblGrid>
                <a:gridCol w="44410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077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Saint Antoine presque affamé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sa porte, est arrivé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pleurant, il a crié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chemin plein de tourments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soleil, un feu brûlant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la soif, mal lancinant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0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Un sourire éclaire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visage si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Antoine, il tend les 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« Ouvre-moi je t'en supplie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viens au Nom du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Jésus qui est la vie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Paul</a:t>
            </a:r>
          </a:p>
        </p:txBody>
      </p:sp>
    </p:spTree>
    <p:extLst>
      <p:ext uri="{BB962C8B-B14F-4D97-AF65-F5344CB8AC3E}">
        <p14:creationId xmlns:p14="http://schemas.microsoft.com/office/powerpoint/2010/main" val="249390171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17691579"/>
              </p:ext>
            </p:extLst>
          </p:nvPr>
        </p:nvGraphicFramePr>
        <p:xfrm>
          <a:off x="47625" y="162788"/>
          <a:ext cx="9048750" cy="4833937"/>
        </p:xfrm>
        <a:graphic>
          <a:graphicData uri="http://schemas.openxmlformats.org/drawingml/2006/table">
            <a:tbl>
              <a:tblPr rtl="1"/>
              <a:tblGrid>
                <a:gridCol w="45278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08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7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Leurs mots pleins de gravité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la Foi, l'Éternité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les hommes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Accueilli avec ferveur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Remercié avec chaleur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Discutèrent au long des heures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51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« C'est Jésus qui me guidait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Loin du monde, méditais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la mort qui nous guettait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Saint Antoine a demandé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« Qu’as-tu fait pour habiter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 désert chaud, sans pitié ?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Paul</a:t>
            </a:r>
          </a:p>
        </p:txBody>
      </p:sp>
    </p:spTree>
    <p:extLst>
      <p:ext uri="{BB962C8B-B14F-4D97-AF65-F5344CB8AC3E}">
        <p14:creationId xmlns:p14="http://schemas.microsoft.com/office/powerpoint/2010/main" val="3834853643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54185793"/>
              </p:ext>
            </p:extLst>
          </p:nvPr>
        </p:nvGraphicFramePr>
        <p:xfrm>
          <a:off x="47625" y="165497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8645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842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Bien étrange est mon histoire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« Pars ! » me crie un corbeau noir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me donne un pain chaque soir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cherchais l'Éternité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le jeûne, la chasteté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désert m'a attiré"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</a:t>
                      </a: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Saint Antoine enfin partit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Pour l'amour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Rechercher, du Saint, l'habit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« Frère Antoine, je te prie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Cherche et porte-moi ici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Saint Athanase, l'habit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Paul</a:t>
            </a:r>
          </a:p>
        </p:txBody>
      </p:sp>
    </p:spTree>
    <p:extLst>
      <p:ext uri="{BB962C8B-B14F-4D97-AF65-F5344CB8AC3E}">
        <p14:creationId xmlns:p14="http://schemas.microsoft.com/office/powerpoint/2010/main" val="2697633255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50975324"/>
              </p:ext>
            </p:extLst>
          </p:nvPr>
        </p:nvGraphicFramePr>
        <p:xfrm>
          <a:off x="47625" y="171069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« Quel grand saint j'ai rencontré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d'amour et quelle piété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Chaste et pur et saint, il est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le chemin, répétait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« C'est Élie que je voyais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Jean-Baptiste me parlait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Arrivé, il voit le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Accroupi, humble et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âme, envolée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La robe, il retrouve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Portée par les chérubins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rebrousse son chemin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Paul</a:t>
            </a:r>
          </a:p>
        </p:txBody>
      </p:sp>
    </p:spTree>
    <p:extLst>
      <p:ext uri="{BB962C8B-B14F-4D97-AF65-F5344CB8AC3E}">
        <p14:creationId xmlns:p14="http://schemas.microsoft.com/office/powerpoint/2010/main" val="2552104511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06523599"/>
              </p:ext>
            </p:extLst>
          </p:nvPr>
        </p:nvGraphicFramePr>
        <p:xfrm>
          <a:off x="47625" y="123478"/>
          <a:ext cx="9048750" cy="4644628"/>
        </p:xfrm>
        <a:graphic>
          <a:graphicData uri="http://schemas.openxmlformats.org/drawingml/2006/table">
            <a:tbl>
              <a:tblPr rtl="1"/>
              <a:tblGrid>
                <a:gridCol w="4660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</a:t>
                      </a:r>
                      <a:r>
                        <a:rPr kumimoji="0" lang="fr-FR" sz="1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Deux lions s'approchent alors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Calmes et fiers et grands et forts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Afin de veiller le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89" marB="3428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Recueilli, il contempla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 corps qu'un saint habita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Antoine, ému, pleura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89" marB="3428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1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24. Saint Antoine est reparti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Prend le legs de son ami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Fait de bure, son seul habit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89" marB="3428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23. Premier moine solitaire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Paul enfin quitta la terre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S’envola auprès du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89" marB="3428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Paul</a:t>
            </a:r>
          </a:p>
        </p:txBody>
      </p:sp>
    </p:spTree>
    <p:extLst>
      <p:ext uri="{BB962C8B-B14F-4D97-AF65-F5344CB8AC3E}">
        <p14:creationId xmlns:p14="http://schemas.microsoft.com/office/powerpoint/2010/main" val="4238854395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28437151"/>
              </p:ext>
            </p:extLst>
          </p:nvPr>
        </p:nvGraphicFramePr>
        <p:xfrm>
          <a:off x="47625" y="100603"/>
          <a:ext cx="9048750" cy="4513660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Dans la joie, il est parti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œuvre, il a accompli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Pauvre et sage, il a grandi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Longuement il a vécu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Patiemment, servi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Avec Dieu, entretenu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0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28. Et Jésus l'accueille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Entouré de chérubins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nous ô très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Père et mère, il a quitté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biens, il a délaissé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Fui le monde sans regrets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Paule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Paul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3225498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51217059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حلة نورانية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ثياب بر 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أورشليم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السمائية</a:t>
                      </a:r>
                      <a:endParaRPr kumimoji="0" lang="ar-EG" sz="3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ذبيحة حب قوية</a:t>
                      </a:r>
                      <a:endParaRPr kumimoji="0" lang="ar-EG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حياة بر نقية</a:t>
                      </a:r>
                      <a:endParaRPr kumimoji="0" lang="en-CA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سيرة عطرة حقيقية</a:t>
                      </a:r>
                      <a:endParaRPr kumimoji="0" lang="en-CA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داود اليوم مسرور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تم سر المزمور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قال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لإبنة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صهيون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يا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إبنة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ربك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إختارك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حبك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فأصغى وأنسي شعبك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بولا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القديس الأنبا بولا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7527212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84844504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حدثنا أيها القديس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 الحكيم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سيرة العظيم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سرت في البرية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أطلب بنفس قوية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رؤية أب البرية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تعبت في الطريق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الحر مثل الحريق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وصلت بتدقيق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سألته بدموع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أفتح لي بإسم يسوع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أَتَيْتَ بعطش وجوع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2711471377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65192056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بعد إلحاح كثير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وتوسل بالمسيح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 وجهة المريح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تعانق البطلان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بحب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ً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وفرح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ً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عجيبان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نسيا الزمان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ملائكة عمانوئيل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شهدت منظر جميل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فأشتركت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بترتيل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تحدث العظيمان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السماء والإيمان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كيف أتى هذا المكان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2814591188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45959504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بلسان فصيح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</a:t>
                      </a: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تكلت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على المسيح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وعلي وعده الصريح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رأيت ميتاً محمول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بهمومي مشغول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فسألت في فضول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أربح حياتي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وأفرح في مماتي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فبدأت في جهادي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مكثت في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ابحث عن الأبدية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وسر البتولية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167947651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نعمة </a:t>
            </a:r>
            <a:r>
              <a:rPr lang="ar-AE" sz="3600" dirty="0" err="1">
                <a:solidFill>
                  <a:prstClr val="white"/>
                </a:solidFill>
              </a:rPr>
              <a:t>إبراهيم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الإكليل غير </a:t>
            </a:r>
            <a:r>
              <a:rPr lang="ar-AE" sz="3600" dirty="0" err="1">
                <a:solidFill>
                  <a:prstClr val="white"/>
                </a:solidFill>
              </a:rPr>
              <a:t>المضمحل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خلاص إسحق </a:t>
            </a:r>
            <a:r>
              <a:rPr lang="ar-AE" sz="3600" dirty="0" err="1">
                <a:solidFill>
                  <a:prstClr val="white"/>
                </a:solidFill>
              </a:rPr>
              <a:t>القديس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ام القدوس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&lt;=e @ `p`hmot `nAbraam </a:t>
            </a:r>
          </a:p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=,=e @ pi`,lom `na;lwm </a:t>
            </a:r>
          </a:p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=,=e @ `pcw] `n`Icaak pe`e;ouab @ </a:t>
            </a:r>
          </a:p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=,=e @ `;mau `mVy`e;ouab.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859782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Salut…Grâce d’Abraham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Salut…Couronne inaltérable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Salut…Salut d’Isaac le saint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Salut…Mère du Très Saint.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CAC2E3AE-A3B5-9B19-B7AE-51ECAD549F92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7BD051CA-5598-71A1-F4D1-F3F5CC93CF3B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814221129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533412960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سر حياتي 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 في قلب الحبيب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وعمله في غريب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بصوت الغراب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 يقضى بواجب الترحاب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خبزة كاملة للأحباب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سأل الأنبا أنطونيوس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يأتيه بثوب أثناسيوس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فأطاع من اجل </a:t>
                      </a: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إيسوس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رجع إلى ديره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قارعاً على صدره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رأيت يوحنا في بره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1103889568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11081045"/>
              </p:ext>
            </p:extLst>
          </p:nvPr>
        </p:nvGraphicFramePr>
        <p:xfrm>
          <a:off x="35496" y="195486"/>
          <a:ext cx="8688710" cy="4644235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رأيت النبي إيليا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موسى في البرية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لست راهباً بالكلية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ورجع أنبا أنطونيوس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حاملاً ثوب أثناسيوس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حملته ني </a:t>
                      </a: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انجيلوس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2773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شاهد جسد خاضع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رجليه راكع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فظنه خاشع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رقد بولا بنياح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حضن إبراهيم </a:t>
                      </a: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إرتاح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فصار أول السواح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1679653556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69142681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رهبة وخشوع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رأى الجسد موضوع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فإرتمى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بالدموع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أسدين عظيمين</a:t>
                      </a:r>
                      <a:endParaRPr kumimoji="0" lang="en-CA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وإقتربا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هادئين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وللإرض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نابشين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عاد الوريث الوحيد</a:t>
                      </a:r>
                      <a:endParaRPr kumimoji="0" lang="ar-EG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بكنز هذا العظيم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highlight>
                          <a:srgbClr val="00FF00"/>
                        </a:highlight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تونية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ليف النخيل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نسك وصبر جميل</a:t>
                      </a:r>
                      <a:endParaRPr kumimoji="0" lang="en-CA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قضى عمره الطويل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مضى بالتهليل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2066190796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82921666"/>
              </p:ext>
            </p:extLst>
          </p:nvPr>
        </p:nvGraphicFramePr>
        <p:xfrm>
          <a:off x="35496" y="195486"/>
          <a:ext cx="8784976" cy="4615410"/>
        </p:xfrm>
        <a:graphic>
          <a:graphicData uri="http://schemas.openxmlformats.org/drawingml/2006/table">
            <a:tbl>
              <a:tblPr rtl="1"/>
              <a:tblGrid>
                <a:gridCol w="4635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496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نفذت الوصية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بلا حكمة بشرية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سكنتك الروحانية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يترك في هذا الزمان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 وأب وإخوان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يفرح بيسوع كل آن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تشبهت </a:t>
                      </a: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بالشاروبيم</a:t>
                      </a:r>
                      <a:endParaRPr kumimoji="0" lang="ar-EG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حبك العظيم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وقلبك الأمين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قائم بين الربوات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تسبح رب القوات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ترتل بالقيثارات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2821029495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61472871"/>
              </p:ext>
            </p:extLst>
          </p:nvPr>
        </p:nvGraphicFramePr>
        <p:xfrm>
          <a:off x="35496" y="123478"/>
          <a:ext cx="8784976" cy="4615410"/>
        </p:xfrm>
        <a:graphic>
          <a:graphicData uri="http://schemas.openxmlformats.org/drawingml/2006/table">
            <a:tbl>
              <a:tblPr rtl="1"/>
              <a:tblGrid>
                <a:gridCol w="4635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496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يسوع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كشف سرك بمديح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وذُكرت في التسابيح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حقاً قال محبوك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ذابوا لما رأوك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تركوا الكل وأتوك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أطلب من الرب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ينزع الكسل عنا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لنعيش كما يأمرنا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3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EG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</a:t>
                      </a:r>
                      <a: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</a:t>
                      </a:r>
                      <a:br>
                        <a:rPr kumimoji="0" lang="fr-FR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بولا أعنا أجمعين</a:t>
                      </a:r>
                      <a:r>
                        <a:rPr kumimoji="0" lang="fr-FR" sz="3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0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الأنبا بولا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5632678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Saint </a:t>
            </a:r>
            <a:r>
              <a:rPr lang="fr-FR" sz="3600" b="1" dirty="0" err="1">
                <a:solidFill>
                  <a:srgbClr val="FF9900"/>
                </a:solidFill>
              </a:rPr>
              <a:t>Pichoï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6963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29320188"/>
              </p:ext>
            </p:extLst>
          </p:nvPr>
        </p:nvGraphicFramePr>
        <p:xfrm>
          <a:off x="167258" y="681037"/>
          <a:ext cx="9085263" cy="4358879"/>
        </p:xfrm>
        <a:graphic>
          <a:graphicData uri="http://schemas.openxmlformats.org/drawingml/2006/table">
            <a:tbl>
              <a:tblPr rtl="1"/>
              <a:tblGrid>
                <a:gridCol w="44471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380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88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Parmi tes frères en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Comme un ange tu éclaires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visage est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86" marB="3428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Dans l'Église triomphante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Chaste et pur, il nous présente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foi forte et rayonnante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4" marR="91444" marT="34286" marB="3428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599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Christ, Lui-même, est ton ami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l'ange, à ta mère a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"Le Christ a besoin de lui"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86" marB="3428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Tu as pris l'habit de bure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la croix et ses blessures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désert, vers ce qui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86" marB="3428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Pichoï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8907201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44952587"/>
              </p:ext>
            </p:extLst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4410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077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En priant, tu as lutté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jeûnant, tu as prié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genoux, tu as pleuré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De tes mains, tu as lavé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Jésus le Christ, les pieds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Lorsqu'à toi, Il S'est montré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Christ, à toi, S'est révélé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L'as vu avec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ton corps fut préservé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Car Jésus, tu L'as porté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Son joug, tu t'es chargé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Humblement, tu as ployé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Pichoï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7771714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0966724"/>
              </p:ext>
            </p:extLst>
          </p:nvPr>
        </p:nvGraphicFramePr>
        <p:xfrm>
          <a:off x="95250" y="195262"/>
          <a:ext cx="9048750" cy="4833937"/>
        </p:xfrm>
        <a:graphic>
          <a:graphicData uri="http://schemas.openxmlformats.org/drawingml/2006/table">
            <a:tbl>
              <a:tblPr rtl="1"/>
              <a:tblGrid>
                <a:gridCol w="44549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937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7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"Fils </a:t>
                      </a:r>
                      <a:r>
                        <a:rPr kumimoji="0" lang="fr-FR" sz="1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Pichoï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sois pardonné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péchés sont effacés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 paix, Je te l'ai donnée"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Et ta corde avait vibré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du luth qui a chanté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"Dieu pardonne mes péchés"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51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Christ Jésus, j'ai soif de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Source de vie et de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nous sauves par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Te loue ô Dieu du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colombe bat ses ailes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voler vers Toi comme elle"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Pichoï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7182982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37388652"/>
              </p:ext>
            </p:extLst>
          </p:nvPr>
        </p:nvGraphicFramePr>
        <p:xfrm>
          <a:off x="95250" y="951570"/>
          <a:ext cx="9048750" cy="3672818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7281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Ta vertu a parfumé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L'Église et la Chrétienté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nous et nos bergers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Pichoï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8576860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10400104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الغالبين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الأبرار البتوليين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مثال للكاملين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مجمع النساك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يضيء وجهك كملاك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يقولون طوباك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الإسكيم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والصليب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زينة وادي هبيب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منك يفيح الطيب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إختارك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منذ صباك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الرب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ودعالك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وأشار عليك الملاك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بيشوي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الأنبا </a:t>
            </a:r>
            <a:r>
              <a:rPr lang="ar-SA" b="1" dirty="0" err="1">
                <a:solidFill>
                  <a:srgbClr val="FF9900"/>
                </a:solidFill>
              </a:rPr>
              <a:t>بيشوي</a:t>
            </a:r>
            <a:r>
              <a:rPr lang="ar-SA" b="1" dirty="0">
                <a:solidFill>
                  <a:srgbClr val="FF9900"/>
                </a:solidFill>
              </a:rPr>
              <a:t> حبيب مخلصنا الصالح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332673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تهليل </a:t>
            </a:r>
            <a:r>
              <a:rPr lang="ar-AE" sz="3600" dirty="0" err="1">
                <a:solidFill>
                  <a:prstClr val="white"/>
                </a:solidFill>
              </a:rPr>
              <a:t>يعقوب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</a:t>
            </a:r>
            <a:r>
              <a:rPr lang="ar-AE" sz="3600" dirty="0" err="1">
                <a:solidFill>
                  <a:prstClr val="white"/>
                </a:solidFill>
              </a:rPr>
              <a:t>ربوات</a:t>
            </a:r>
            <a:r>
              <a:rPr lang="ar-AE" sz="3600" dirty="0">
                <a:solidFill>
                  <a:prstClr val="white"/>
                </a:solidFill>
              </a:rPr>
              <a:t> </a:t>
            </a:r>
            <a:r>
              <a:rPr lang="ar-AE" sz="3600" dirty="0" err="1">
                <a:solidFill>
                  <a:prstClr val="white"/>
                </a:solidFill>
              </a:rPr>
              <a:t>مضاعفة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فخر </a:t>
            </a:r>
            <a:r>
              <a:rPr lang="ar-AE" sz="3600" dirty="0" err="1">
                <a:solidFill>
                  <a:prstClr val="white"/>
                </a:solidFill>
              </a:rPr>
              <a:t>يهوذا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ام السيد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928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&lt;=e @ `p;elyl `nIakwb</a:t>
            </a:r>
          </a:p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 =,=e @ han`;ba `nkwb @ </a:t>
            </a:r>
          </a:p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 =,=e @ `psousou `nIouda </a:t>
            </a:r>
          </a:p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 =,=e @ `;mau `mPidecpota.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Salut…Allégresse de Jacob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Salut…Des milliers de fois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Salut…Fierté de Judas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Salut…Ô Mère du Maître.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92182B79-2A23-BF01-2F36-2EB8851E197F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6A36C18-E3EF-6627-A5B8-19EC99817A84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935788623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40277209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صرت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لشيهات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مثال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طريق الكمال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مدى الأجيال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يا أنبا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حبيب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الله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زارك مثل صديق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يداك أخذت مياه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وغسلت له قدماه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وعشت في رضاه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فأضاءت أعمالك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وتباركت أقوالك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وصرت لكمالك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بيشوي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56829754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583843101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الجهاد في الصلاة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والسهر في معناه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منك تعلمناه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الحبل كان مشدود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مثل أوتار العود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تقول مزامير داود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وديعاً كالحمام</a:t>
                      </a:r>
                      <a:endParaRPr kumimoji="0" lang="ar-EG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بعيون لا تنام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ولا تخطئ في الكلام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صلاة بخضوع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سجود وركوع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توبة ودموع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بيشوي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88168412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73853696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 يسوع البار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منكبيك بوقا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صرت كرسي المختار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حملته كمسكين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بقلب فرح أمين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فادي العالمين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فتجلى لك بوضوح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وأضاءت الجروح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فصرخت بفرح الروح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ممجد في سماه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تواضعك ما أحلاه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أول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بيشوي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48991069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82472220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السماء هي كرسيك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والأرض موطئ قدميك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صنعة يديك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أنا تراب ورماد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وأنت رب الأمجاد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أبد الآباد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مركبة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الشاروبيم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المملوء تعظيم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تحملك يا كريم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خاطي يا 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هو حسبي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تغاضى عن ذنبي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بيشوي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66057434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84697546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رب الأنام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بيشوي لك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مغفورة لك الآثام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رب الأمجاد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أمرت إلى الآباد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يرى جسدك فساد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فنهض فرحاً مسروراً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يضيء وجهه بحبور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ويرنم المزمور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أمجدك يا يسوع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أيها الينبوع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إليك أعطش وأجوع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بيشوي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90746891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61524761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أعظمك يا 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إحتضنتني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تشمت بي عدوّي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تعظمك نفسي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وتبتهج بك روحي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الله مخلصي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شيهات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محبوب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ياضياء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ميزان القلوب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علمني كيف أتوب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أذكر نقائصنا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وأطلب من الآب عنا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وبصلاتك أعِنّا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بيشوي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10999782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8730536"/>
              </p:ext>
            </p:extLst>
          </p:nvPr>
        </p:nvGraphicFramePr>
        <p:xfrm>
          <a:off x="35496" y="195486"/>
          <a:ext cx="8784976" cy="4615410"/>
        </p:xfrm>
        <a:graphic>
          <a:graphicData uri="http://schemas.openxmlformats.org/drawingml/2006/table">
            <a:tbl>
              <a:tblPr rtl="1"/>
              <a:tblGrid>
                <a:gridCol w="4635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496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بعيدك أيها البار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وقدوم رئيس الأحبار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شنوده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المختار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ومشروع التعمير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بيد بابا قدير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حكيماً في التدبير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والأنبا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صرابامون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برجاً عالياً بحصون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 نحن فرحون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فرحة كنيستنا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بالأبهات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ورهباننا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بصلواتهم ثبِّتنا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بيشوي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9981069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1582430"/>
              </p:ext>
            </p:extLst>
          </p:nvPr>
        </p:nvGraphicFramePr>
        <p:xfrm>
          <a:off x="35496" y="195486"/>
          <a:ext cx="8784976" cy="4615410"/>
        </p:xfrm>
        <a:graphic>
          <a:graphicData uri="http://schemas.openxmlformats.org/drawingml/2006/table">
            <a:tbl>
              <a:tblPr rtl="1"/>
              <a:tblGrid>
                <a:gridCol w="87849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إحفظ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وشركاؤه أساقفتنا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وكهنتنا ورهباننا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وإحفظ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رب الأرباب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سائر كل الأحباب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الحضار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والغياب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بينيوت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lang="en-CA" sz="24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بيشوي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593674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500" b="1" dirty="0">
                <a:solidFill>
                  <a:srgbClr val="FF9900"/>
                </a:solidFill>
              </a:rPr>
              <a:t>Cantique</a:t>
            </a:r>
            <a:r>
              <a:rPr lang="fr-FR" sz="2800" b="1" dirty="0">
                <a:solidFill>
                  <a:srgbClr val="FF9900"/>
                </a:solidFill>
              </a:rPr>
              <a:t> </a:t>
            </a:r>
            <a:r>
              <a:rPr lang="fr-FR" sz="3500" b="1" dirty="0">
                <a:solidFill>
                  <a:srgbClr val="FF9900"/>
                </a:solidFill>
              </a:rPr>
              <a:t>pour</a:t>
            </a:r>
            <a:r>
              <a:rPr lang="fr-FR" sz="2800" b="1" dirty="0">
                <a:solidFill>
                  <a:srgbClr val="FF9900"/>
                </a:solidFill>
              </a:rPr>
              <a:t> </a:t>
            </a:r>
            <a:r>
              <a:rPr lang="fr-FR" sz="3500" b="1" dirty="0">
                <a:solidFill>
                  <a:srgbClr val="FF9900"/>
                </a:solidFill>
              </a:rPr>
              <a:t>Saints</a:t>
            </a:r>
            <a:r>
              <a:rPr lang="fr-FR" sz="2800" b="1" dirty="0">
                <a:solidFill>
                  <a:srgbClr val="FF9900"/>
                </a:solidFill>
              </a:rPr>
              <a:t> </a:t>
            </a:r>
            <a:r>
              <a:rPr lang="fr-FR" sz="3500" b="1" dirty="0" err="1">
                <a:solidFill>
                  <a:srgbClr val="FF9900"/>
                </a:solidFill>
              </a:rPr>
              <a:t>Maximos</a:t>
            </a:r>
            <a:r>
              <a:rPr lang="fr-FR" sz="2800" dirty="0">
                <a:solidFill>
                  <a:srgbClr val="FF9900"/>
                </a:solidFill>
              </a:rPr>
              <a:t> </a:t>
            </a:r>
            <a:r>
              <a:rPr lang="fr-FR" sz="3500" b="1" dirty="0">
                <a:solidFill>
                  <a:srgbClr val="FF9900"/>
                </a:solidFill>
              </a:rPr>
              <a:t>&amp;</a:t>
            </a:r>
            <a:r>
              <a:rPr lang="fr-FR" sz="1600" b="1" dirty="0">
                <a:solidFill>
                  <a:srgbClr val="FF9900"/>
                </a:solidFill>
              </a:rPr>
              <a:t> </a:t>
            </a:r>
            <a:r>
              <a:rPr lang="fr-FR" sz="3500" b="1" dirty="0" err="1">
                <a:solidFill>
                  <a:srgbClr val="FF9900"/>
                </a:solidFill>
              </a:rPr>
              <a:t>Dométios</a:t>
            </a:r>
            <a:endParaRPr lang="ar-SA" sz="3500" b="1" dirty="0">
              <a:solidFill>
                <a:srgbClr val="FF9900"/>
              </a:solidFill>
            </a:endParaRPr>
          </a:p>
        </p:txBody>
      </p:sp>
      <p:sp>
        <p:nvSpPr>
          <p:cNvPr id="6246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00648030"/>
              </p:ext>
            </p:extLst>
          </p:nvPr>
        </p:nvGraphicFramePr>
        <p:xfrm>
          <a:off x="95251" y="681037"/>
          <a:ext cx="9085263" cy="4405313"/>
        </p:xfrm>
        <a:graphic>
          <a:graphicData uri="http://schemas.openxmlformats.org/drawingml/2006/table">
            <a:tbl>
              <a:tblPr rtl="1"/>
              <a:tblGrid>
                <a:gridCol w="43740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12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449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Ô Vierge au nom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}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par;enoc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Inspire le récit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}`[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rompi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eynecwc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du Dieu vivant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Seigneur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`&lt;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J'honore par ce chant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4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Se rendent en Galilée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 où vécut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Ermites pieux zélés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Romains et fils de 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quittent pour 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`&lt;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Palais, couronnes et joies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 père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Leontios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Maximos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&amp;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Dométios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1261049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3081140"/>
              </p:ext>
            </p:extLst>
          </p:nvPr>
        </p:nvGraphicFramePr>
        <p:xfrm>
          <a:off x="179512" y="195263"/>
          <a:ext cx="9048750" cy="4513660"/>
        </p:xfrm>
        <a:graphic>
          <a:graphicData uri="http://schemas.openxmlformats.org/drawingml/2006/table">
            <a:tbl>
              <a:tblPr rtl="1"/>
              <a:tblGrid>
                <a:gridCol w="44410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077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L'Égypte et son désert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Un jour, ils ont atteint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Cellule de Macaire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Ils cherchent et trouvent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Allez au mont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 dit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Agapios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Macaire, vous verrez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0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Le roc, ils ont taillé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Cellule, ils creusent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cordes ils ont tressé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En échange de pains </a:t>
                      </a: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Père Macaire, surpris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Voit deux adolescents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Princiers, fragiles, instruits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Ermites étonnants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Maximos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&amp;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Dométios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473522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كرازة </a:t>
            </a:r>
            <a:r>
              <a:rPr lang="ar-AE" sz="3600" dirty="0" err="1">
                <a:solidFill>
                  <a:prstClr val="white"/>
                </a:solidFill>
              </a:rPr>
              <a:t>موسى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والدة </a:t>
            </a:r>
            <a:r>
              <a:rPr lang="ar-AE" sz="3600" dirty="0" err="1">
                <a:solidFill>
                  <a:prstClr val="white"/>
                </a:solidFill>
              </a:rPr>
              <a:t>السيد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كرامة </a:t>
            </a:r>
            <a:r>
              <a:rPr lang="ar-AE" sz="3600" dirty="0" err="1">
                <a:solidFill>
                  <a:prstClr val="white"/>
                </a:solidFill>
              </a:rPr>
              <a:t>صموئيل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فخر إسرائيل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&lt;=e @ `phiwis `mMw`ucyc @ =,=e @ `;mau `mPidecpotyc @ =,=e @ `ptai`o `nCamouyl </a:t>
            </a:r>
          </a:p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=,=e @ `psousou `mPicrayl.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47664" y="2885911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Salut…Prédication de Moïse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Salut…Ô Mère du Maître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Salut…Honneur de Samuel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Salut…Fierté d’Israël.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A11EFE3A-DF0E-D7EF-2342-5F6996D845D3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B391AB1-4CD5-6B51-0EFA-51DE5B924F0A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737121803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38966750"/>
              </p:ext>
            </p:extLst>
          </p:nvPr>
        </p:nvGraphicFramePr>
        <p:xfrm>
          <a:off x="179512" y="195262"/>
          <a:ext cx="9048750" cy="4833937"/>
        </p:xfrm>
        <a:graphic>
          <a:graphicData uri="http://schemas.openxmlformats.org/drawingml/2006/table">
            <a:tbl>
              <a:tblPr rtl="1"/>
              <a:tblGrid>
                <a:gridCol w="46289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7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7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Trois ans, Père Macaire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observa de loin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silencieux, ces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Intriguent le grand Saint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Prosternations, prières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vivent en reclus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Silencieux, ils vénèrent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Seigneur Christ Jésus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51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Il vit le toit s'ouvrir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nuit s'illuminer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frères, eux ne comprirent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Qu'ils étaient observés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Macaire un jour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 rend chez les deux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couche dans un coin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observe en prière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Maximos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&amp;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Dométios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8289399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76066404"/>
              </p:ext>
            </p:extLst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2868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6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Ô l'étrange vision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plus jeune assailli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D'une horde de démons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Qu'un ange anéantit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mains tendues vers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prient avec ferveur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Macaire ouvrait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Voulait sonder leurs cœurs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</a:t>
                      </a:r>
                      <a:r>
                        <a:rPr kumimoji="0" lang="fr-FR" sz="1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Des psaumes et des prières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Dieu, ils ont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de leurs bouches, éclairs</a:t>
                      </a: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feu, il vit monter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L'aîné si pur et fier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Satan n'approchait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l'aube, ils se couchèrent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Macaire alors parla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Maximos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&amp;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Dométios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3827629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20697215"/>
              </p:ext>
            </p:extLst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443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056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L'aîné avait atteint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L'état de perfection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pièges du malin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Assaillaient le second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Macaire alors comprit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Que Dieu les pénétrait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"Priez pour moi" il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Mais eux se prosternaient 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Des moines, la fierté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Ermites de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astres de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Ô gloire du monastère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quelques jours plus tard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L'aîné s'est endormi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frère sans retard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Trois jours après le suit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Maximos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&amp;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Dométios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0503571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52703210"/>
              </p:ext>
            </p:extLst>
          </p:nvPr>
        </p:nvGraphicFramePr>
        <p:xfrm>
          <a:off x="95250" y="195262"/>
          <a:ext cx="9048750" cy="4644629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446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21. Sur les lèvres, vos noms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Sans cesse, invoqués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de </a:t>
                      </a:r>
                      <a:r>
                        <a:rPr kumimoji="0" lang="fr-FR" sz="2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Prions de nous aider </a:t>
                      </a:r>
                      <a:endParaRPr kumimoji="0" lang="fr-FR" sz="2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9" marB="3428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Maximos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&amp;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Dométios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322987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1288153"/>
              </p:ext>
            </p:extLst>
          </p:nvPr>
        </p:nvGraphicFramePr>
        <p:xfrm>
          <a:off x="107504" y="546377"/>
          <a:ext cx="8856984" cy="4615410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454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أبدأ باسم الله القدوس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</a:t>
                      </a:r>
                      <a:r>
                        <a:rPr kumimoji="0" lang="ar-EG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endParaRPr kumimoji="0" lang="en-CA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وأمدح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شرف معنى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أوجه مد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يحى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وكلا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لمريم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رثينوس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ياها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أقرىء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سلا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اتشيرى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انذ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يكئوس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أسا لك ان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تقوينى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وأرجوك باسم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مدح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خوين ساعد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ينى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فقد هجرا الرومانية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لاوند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وسكنا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البرية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35496" y="0"/>
            <a:ext cx="9073008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القديسان الروميان </a:t>
            </a:r>
            <a:r>
              <a:rPr lang="ar-SA" b="1" dirty="0" err="1">
                <a:solidFill>
                  <a:srgbClr val="FF9900"/>
                </a:solidFill>
              </a:rPr>
              <a:t>مكسيموس</a:t>
            </a:r>
            <a:r>
              <a:rPr lang="ar-SA" b="1" dirty="0">
                <a:solidFill>
                  <a:srgbClr val="FF9900"/>
                </a:solidFill>
              </a:rPr>
              <a:t> </a:t>
            </a:r>
            <a:r>
              <a:rPr lang="ar-SA" b="1" dirty="0" err="1">
                <a:solidFill>
                  <a:srgbClr val="FF9900"/>
                </a:solidFill>
              </a:rPr>
              <a:t>ودوماديوس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7770797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81178746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بدأ ا بخلع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التاجات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والقائهما عن ا لرؤوس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محبة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ملك السموات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وشرفهما قد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ازدا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د خلا الفردوس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وعلى رأسيهما تاجان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احبا سكنى الجبال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تانسا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بالوحوش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وزهد الممالك والمال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تركا مجد العالم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وقهرا ابلس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المنجوس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ونالا الفرح الدائم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1060447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44807141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 لهما قبل الممات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أميرهما أنبا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أغابيوس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 يمضيا لجبل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شيهات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مكاريوس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 القيثارة داود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شرح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ابصالموس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أولا د الملوك قصدوك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أنبا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منظرهما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البرية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يشبه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وصارا اهلا للبطريركية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زانا صفوف الرهبان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رتب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أسوماتوس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وساحا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أقصى الود يان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8601139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56215480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2265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2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سارا بغير سابق د ليل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 لهما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انجيلوس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الى سواء السبيل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شفيا كل العلا 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باسم الرب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الشام وجبل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شيهات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ترنما بتراتيل وأحان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الرب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وصارا من الشجعان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ضاءت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كاليل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بلمعان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وضعت على الرؤوس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والقفر قد صار فرحان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1118757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56647741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طوباكم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السموات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أولا د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يا كواكب جبل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شيهيت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ومصابيح دير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البرموس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ايها البار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يا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أنت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لشيهات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فخار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الآباء الرؤوس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ضاع منى الصبا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لشباب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هموم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وبؤوس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حرسنى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ربى شر العذاب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بصلا 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عال هو قدرك يا مريم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يا رجاء النفوس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تنسينى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انا عبد 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وأبعدى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عنا العكوس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0833201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40095057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غلبا روح الشياطين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باسم الرب القدوس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وصارا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حصن حصين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فخر لكل الرهبان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ابؤورو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لا وند يوس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ابنا الملك السلطان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عنهما أبو الرهبان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ثوب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الرهبن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بهما ازدان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كتب اسماهما مع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الآباء الرؤوس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فنال النعمة كلا هما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898409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ثبات أيوب </a:t>
            </a:r>
            <a:r>
              <a:rPr lang="ar-AE" sz="3600" dirty="0" err="1">
                <a:solidFill>
                  <a:prstClr val="white"/>
                </a:solidFill>
              </a:rPr>
              <a:t>البار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الحجر </a:t>
            </a:r>
            <a:r>
              <a:rPr lang="ar-AE" sz="3600" dirty="0" err="1">
                <a:solidFill>
                  <a:prstClr val="white"/>
                </a:solidFill>
              </a:rPr>
              <a:t>الكريم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أم </a:t>
            </a:r>
            <a:r>
              <a:rPr lang="ar-AE" sz="3600" dirty="0" err="1">
                <a:solidFill>
                  <a:prstClr val="white"/>
                </a:solidFill>
              </a:rPr>
              <a:t>الحبيب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ابنة الملك داود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&lt;=e @ `ptajro `nIwb pi`;myi @ =,=e @ pi`wni `n`anamyi @ =,=e @ `;mau `mPimenrit @ =,=e @ `tseri `m`pouro Dauid.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Salut…Patience de Job le juste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Salut…La pierre précieuse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Salut…Mère du </a:t>
            </a:r>
            <a:r>
              <a:rPr lang="fr-FR" sz="3200" b="1" dirty="0" err="1">
                <a:solidFill>
                  <a:prstClr val="white"/>
                </a:solidFill>
                <a:latin typeface="Book Antiqua" pitchFamily="18" charset="0"/>
              </a:rPr>
              <a:t>Bien-Aimé</a:t>
            </a:r>
            <a:endParaRPr lang="fr-FR" sz="3200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Salut…Fille du roi David.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BE454B5D-7F73-1C14-258D-8C4B62C1A7CA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29D3B7FE-7853-209E-626C-75327BD20F6C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58920808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93738029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لبسا حللا بهية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حن دخلا الفردوس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وأكاليلا نورانية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مضيا عريسا ا لمسيح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ودخلا جنات الفردوس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وساحا حقا بالتسابيح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طغمات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نالا جزيل الا نعام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باسم الرب القدوس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أمن وسلا 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هدية مذ خرة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عند ربنا القدوس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وذخيرة مفتخرة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0403110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87168961"/>
              </p:ext>
            </p:extLst>
          </p:nvPr>
        </p:nvGraphicFramePr>
        <p:xfrm>
          <a:off x="35496" y="195486"/>
          <a:ext cx="8784976" cy="4615410"/>
        </p:xfrm>
        <a:graphic>
          <a:graphicData uri="http://schemas.openxmlformats.org/drawingml/2006/table">
            <a:tbl>
              <a:tblPr rtl="1"/>
              <a:tblGrid>
                <a:gridCol w="43675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تنس بطريركنا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عند الرب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وشريكه اسقفنا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 ...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آبيسكوبوس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تنس يا سيدنا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صفوف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مونا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وكل مراتب شعبنا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أواى</a:t>
                      </a:r>
                      <a:r>
                        <a:rPr kumimoji="0" lang="ar-EG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أواى</a:t>
                      </a:r>
                      <a:r>
                        <a:rPr kumimoji="0" lang="ar-EG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 </a:t>
                      </a:r>
                      <a:r>
                        <a:rPr kumimoji="0" lang="ar-EG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اخرستيانوس</a:t>
                      </a:r>
                      <a:endParaRPr kumimoji="0" lang="en-CA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وسلا </a:t>
                      </a:r>
                      <a:r>
                        <a:rPr kumimoji="0" lang="ar-EG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للثلا</a:t>
                      </a: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ثة</a:t>
                      </a: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المقارات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وكل الآباء والرؤوس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 لسكان بجبل شيهت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أسقيط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مقاريوس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وسلا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نبا يؤانس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هيغومينوس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والأب أنبا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بيشوى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رومى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انتى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ليوس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9448783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22003400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4919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96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نبا دانيال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ايسيذ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وروس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والمكرم بكل الا كرام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أرسانيوس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وسلامى لأنبا بولا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والأنبا أنطونيوس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له </a:t>
                      </a:r>
                      <a:r>
                        <a:rPr kumimoji="0" lang="ar-EG" sz="23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فى</a:t>
                      </a:r>
                      <a:r>
                        <a:rPr kumimoji="0" lang="ar-EG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الشركة اليد </a:t>
                      </a:r>
                      <a:r>
                        <a:rPr kumimoji="0" lang="ar-EG" sz="23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الطولى</a:t>
                      </a:r>
                      <a:endParaRPr kumimoji="0" lang="fr-FR" sz="2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الأنبا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باخوميوس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نبا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ابرأم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وأنبا جاورجيوس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وللذ ين نالا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نعام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فم الله القدوس 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ورشمهما حقا بالصلبان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وصارا خاد مين للديان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8934401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51201707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نبا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مويسيس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والأنبا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زخاريوس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وأبينا أنبا يؤانس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كاما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ابريسفتيروس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وادى هبيب شبهوك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منذ القد م بالفردوس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أولا د الملوك سكنوك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جبلا عظيم الشأن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متشبها بالفردوس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مسكن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الأباء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الرهبان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كالبحر الزاخر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الغاسل صدأ النفوس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صاحب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سم الفاخر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9947450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30762316"/>
              </p:ext>
            </p:extLst>
          </p:nvPr>
        </p:nvGraphicFramePr>
        <p:xfrm>
          <a:off x="35496" y="195486"/>
          <a:ext cx="8856984" cy="4615410"/>
        </p:xfrm>
        <a:graphic>
          <a:graphicData uri="http://schemas.openxmlformats.org/drawingml/2006/table">
            <a:tbl>
              <a:tblPr rtl="1"/>
              <a:tblGrid>
                <a:gridCol w="46732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836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موضع الصلوات والطلبات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لكل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باء الرؤوس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السكان بجبل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شيهات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مكاريوس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كنت مكمنا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شرار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وماوى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للصوص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صيرك أبو مقار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متشبها بالفردوس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شبكة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روحانة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جمعت من كل الجنوس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أصلحت بها النفوس الرد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وصيرتهم آباء ورؤوس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طوباكم يا طغمة الرهبان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تطوعتم للقدوس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وهجرتم ذويكم والأوطان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وأضيتم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الجسم لراحة النفوس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4881888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35212229"/>
              </p:ext>
            </p:extLst>
          </p:nvPr>
        </p:nvGraphicFramePr>
        <p:xfrm>
          <a:off x="35496" y="195486"/>
          <a:ext cx="8856984" cy="4615410"/>
        </p:xfrm>
        <a:graphic>
          <a:graphicData uri="http://schemas.openxmlformats.org/drawingml/2006/table">
            <a:tbl>
              <a:tblPr rtl="1"/>
              <a:tblGrid>
                <a:gridCol w="46732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836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صرتم روحانيين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بطاركة وأساقفة وقسوس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وأصبحتم للتيجان لا بسين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أولا د البار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والتاجات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النورانية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تتلأ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فوق الرؤوس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والأكاليل الروحانية نالها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أولا د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أبو مقار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يا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كواكب جبل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شيهات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ومصابيح أديرة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بخرستوس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قابل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شرار وغاسل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صدأ النفوس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لكل من سكن أو زار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أسقيط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مقاريوس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3350269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90817796"/>
              </p:ext>
            </p:extLst>
          </p:nvPr>
        </p:nvGraphicFramePr>
        <p:xfrm>
          <a:off x="35496" y="195486"/>
          <a:ext cx="8856984" cy="4615410"/>
        </p:xfrm>
        <a:graphic>
          <a:graphicData uri="http://schemas.openxmlformats.org/drawingml/2006/table">
            <a:tbl>
              <a:tblPr rtl="1"/>
              <a:tblGrid>
                <a:gridCol w="88569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طوبكم أيها الأبرار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زمرة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مونا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شاع ذ كراكم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قطار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قادة ان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اخرستيانوس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الى مريم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الشفيعة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كل الجنوس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صاحبة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سم الأعظم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ومفتاح باب الفردوس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القديسان الروميان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مكسيموس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ودوماديوس</a:t>
            </a:r>
            <a:endParaRPr lang="ar-EG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380721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073008" cy="475060"/>
          </a:xfrm>
        </p:spPr>
        <p:txBody>
          <a:bodyPr/>
          <a:lstStyle/>
          <a:p>
            <a:pPr rtl="0" eaLnBrk="1" hangingPunct="1"/>
            <a:r>
              <a:rPr lang="fr-FR" sz="2800" b="1" dirty="0">
                <a:solidFill>
                  <a:srgbClr val="FF9900"/>
                </a:solidFill>
              </a:rPr>
              <a:t>Cantique pour Saint </a:t>
            </a:r>
            <a:r>
              <a:rPr lang="fr-FR" sz="2800" b="1" dirty="0" err="1">
                <a:solidFill>
                  <a:srgbClr val="FF9900"/>
                </a:solidFill>
              </a:rPr>
              <a:t>Chenouté</a:t>
            </a:r>
            <a:r>
              <a:rPr lang="fr-FR" sz="2800" b="1" dirty="0">
                <a:solidFill>
                  <a:srgbClr val="FF9900"/>
                </a:solidFill>
              </a:rPr>
              <a:t> l’Archimandrite</a:t>
            </a:r>
            <a:endParaRPr lang="ar-SA" sz="2800" b="1" dirty="0">
              <a:solidFill>
                <a:srgbClr val="FF9900"/>
              </a:solidFill>
            </a:endParaRPr>
          </a:p>
        </p:txBody>
      </p:sp>
      <p:sp>
        <p:nvSpPr>
          <p:cNvPr id="8499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9396271"/>
              </p:ext>
            </p:extLst>
          </p:nvPr>
        </p:nvGraphicFramePr>
        <p:xfrm>
          <a:off x="95251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799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861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Saint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 village d'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Akhmim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bure, il revêtit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Christ, amour sublime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Honneur et gloire à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Saint, Tu l'as choisi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moine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Vainqueur de l'hérésie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Son oncle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Pigol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avenir prévoit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"L'enfant n'est pas frivole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Père des ermites sera"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Jésus a repéré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L'enfant si sage et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l'avait nommé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Chénouté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Fils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Shenouté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3323930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96915743"/>
              </p:ext>
            </p:extLst>
          </p:nvPr>
        </p:nvGraphicFramePr>
        <p:xfrm>
          <a:off x="20377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4547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939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Ô défenseur jaloux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la foi en danger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Nestor le moine fou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toi, est terrassé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Salut Saint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Père de tous les ermites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Saint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tu précipites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Salut à toi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Parure de l'Église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Messager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qui Satan se brise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Salut nouveau Moïse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lois, tu établis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règlent dans l'Église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chaque ermite,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Shenouté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8675422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16531232"/>
              </p:ext>
            </p:extLst>
          </p:nvPr>
        </p:nvGraphicFramePr>
        <p:xfrm>
          <a:off x="179512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Heureux es-tu, heureux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anges chanteront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Là, au plus haut des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saints t'acclameront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Ô grand saint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moines, la lanterne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Etoile qui resplendit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Éclaire les yeux ternes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11.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Shenouté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535027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صديقة </a:t>
            </a:r>
            <a:r>
              <a:rPr lang="ar-AE" sz="3600" dirty="0" err="1">
                <a:solidFill>
                  <a:prstClr val="white"/>
                </a:solidFill>
              </a:rPr>
              <a:t>سليمان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رفعة </a:t>
            </a:r>
            <a:r>
              <a:rPr lang="ar-AE" sz="3600" dirty="0" err="1">
                <a:solidFill>
                  <a:prstClr val="white"/>
                </a:solidFill>
              </a:rPr>
              <a:t>الصديقين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خلاص </a:t>
            </a:r>
            <a:r>
              <a:rPr lang="ar-AE" sz="3600" dirty="0" err="1">
                <a:solidFill>
                  <a:prstClr val="white"/>
                </a:solidFill>
              </a:rPr>
              <a:t>اشعياء</a:t>
            </a:r>
            <a:r>
              <a:rPr lang="ar-AE" sz="3600" dirty="0">
                <a:solidFill>
                  <a:prstClr val="white"/>
                </a:solidFill>
              </a:rPr>
              <a:t> 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شفاء إرميا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&lt;=e @ ]`sveri</a:t>
            </a:r>
          </a:p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 `nColomwn @ =,=e @ `p[ici `nnidikeon @ =,=e @ `poujai `nYca`yac @ =,=e @ `ptal[o `nIeremiac.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Salut…Amie de Salomon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Salut…La gloire des justes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Salut…Délivrance d’Isaïe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Salut…Guérison de Jérémie.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26AC34C-EBF3-71EA-7CAE-0D51C32F728C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6833D12-B52F-D329-CF28-92ECDECB923E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957811606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1802229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والتقديس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لمن طبعه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الجوده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الذى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القديس</a:t>
                      </a:r>
                      <a:endParaRPr kumimoji="0" lang="ar-EG" sz="27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العظيم أنبا شنودة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نشأ هذا القديس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بقرية من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اخميم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ويسوع رب التقديس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البسه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الاسكيم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اختاره منذ صباه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ودعته أم الإله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شنودة ما احلاه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الله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والده المبارك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فكر وبدأ يقول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نذهب ونتبارك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أبنا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بيجول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شنودة رئيس المتوحدين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الأنبا شنودة رئيس المتوحدين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705402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44242536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بيجول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خاله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تنبأ بإعلان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بإفاضاله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أنه أف الرهبان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للأنبا شنودة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 المتوحدين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للانبا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شنودة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قاهر الشياطين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للغيور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الذى حضر المجمع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وبكت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نسطور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عسى أن يرجع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لموسى الجديد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واضع الناموس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بك يليق التمجيد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لرب القدوس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شنودة رئيس المتوحدين</a:t>
            </a:r>
          </a:p>
        </p:txBody>
      </p:sp>
    </p:spTree>
    <p:extLst>
      <p:ext uri="{BB962C8B-B14F-4D97-AF65-F5344CB8AC3E}">
        <p14:creationId xmlns:p14="http://schemas.microsoft.com/office/powerpoint/2010/main" val="3377717923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40448979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للانبا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شنودة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المحامى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 الايمان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للانبا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شنوده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معلم الرهبان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لمن تعلى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بكنيسة الابكار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والمسيح له تجلى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كشف له الاسرار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للمبرور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الملتف بالنور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منه يفوح بخور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نعمه وبهجة وسرور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للمتحلى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بالفضائل المسيحية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ونوره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متلالىء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ينير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البريه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شنودة رئيس المتوحدين</a:t>
            </a:r>
          </a:p>
        </p:txBody>
      </p:sp>
    </p:spTree>
    <p:extLst>
      <p:ext uri="{BB962C8B-B14F-4D97-AF65-F5344CB8AC3E}">
        <p14:creationId xmlns:p14="http://schemas.microsoft.com/office/powerpoint/2010/main" val="898506609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6167464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اشفع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الحاضرين</a:t>
                      </a:r>
                      <a:endParaRPr kumimoji="0" lang="en-CA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سراج الرهبان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واجعلهم ثابتين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نعمة الايمان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ثم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مرشد النفوس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الملائكه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ترتل لك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افواه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اله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انبا شنودة أعنا اجمعين</a:t>
                      </a:r>
                      <a:endParaRPr lang="en-CA" sz="27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شنودة رئيس المتوحدين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550535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200" b="1" dirty="0">
                <a:solidFill>
                  <a:srgbClr val="FF9900"/>
                </a:solidFill>
              </a:rPr>
              <a:t>Cantique pour Saint Athanase</a:t>
            </a:r>
            <a:endParaRPr lang="ar-SA" sz="3200" b="1" dirty="0">
              <a:solidFill>
                <a:srgbClr val="FF9900"/>
              </a:solidFill>
            </a:endParaRP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45646832"/>
              </p:ext>
            </p:extLst>
          </p:nvPr>
        </p:nvGraphicFramePr>
        <p:xfrm>
          <a:off x="95251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799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861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Athanase, Dieu t'éclaira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démon, tu démasquas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L'hérésie d'Arius, brisas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Athanase l'Alexandrin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Nous voici venus de loin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 louer, apôtre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Les églises apostoliques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Reconnaissent ta logique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C'est l'Esprit qui te l'explique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Ta sagesse est reconnue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Nicée, tous convaincus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Crédo, tu l'as conçu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Athanase</a:t>
            </a:r>
          </a:p>
        </p:txBody>
      </p:sp>
    </p:spTree>
    <p:extLst>
      <p:ext uri="{BB962C8B-B14F-4D97-AF65-F5344CB8AC3E}">
        <p14:creationId xmlns:p14="http://schemas.microsoft.com/office/powerpoint/2010/main" val="790562402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La soif, tu l'as étanchée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ténèbres, a éclairé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Confusion, a dissipé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De tout moine, la fierté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exprimes la beauté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la Foi, la Vérité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Ta sagesse est jalousée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Cinq fois, tu fus exilé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souffrances ignorées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Dieu te les a compensées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Tu as défendu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Jésus, l'ami, c'est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Sa force, Il te l'octroie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Athanase</a:t>
            </a:r>
          </a:p>
        </p:txBody>
      </p:sp>
    </p:spTree>
    <p:extLst>
      <p:ext uri="{BB962C8B-B14F-4D97-AF65-F5344CB8AC3E}">
        <p14:creationId xmlns:p14="http://schemas.microsoft.com/office/powerpoint/2010/main" val="430843999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95250" y="195263"/>
          <a:ext cx="9048750" cy="4513660"/>
        </p:xfrm>
        <a:graphic>
          <a:graphicData uri="http://schemas.openxmlformats.org/drawingml/2006/table">
            <a:tbl>
              <a:tblPr rtl="1"/>
              <a:tblGrid>
                <a:gridCol w="4381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669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Ô vainqueur de tout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Astre qui nous éclaira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Nos enfants, tu conduiras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Constantin, tu défias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Sage et fort, tu résistas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L'hérésie, tu terrassas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0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Ô toi civilisateur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Plein d'amour et de douceur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ciel, trouve le bonheur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Ô savant humble et modeste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idées claires et célestes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Chasse les démons funestes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Athanase</a:t>
            </a:r>
          </a:p>
        </p:txBody>
      </p:sp>
    </p:spTree>
    <p:extLst>
      <p:ext uri="{BB962C8B-B14F-4D97-AF65-F5344CB8AC3E}">
        <p14:creationId xmlns:p14="http://schemas.microsoft.com/office/powerpoint/2010/main" val="318585181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64867598"/>
              </p:ext>
            </p:extLst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425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30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Chénouté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t'a vu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Jeune enfant, t'a reconnu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"Sera pape" il a prévu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Du ciel, regarde ici-bas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 le bien que tu semas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tous ceux que tu guidas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d'Athanase,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Athanase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6476144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91421635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اثناسيوس يا رسول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حبنا لك على طول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كلنا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باجمعنا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نقول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اثناسيوس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ياقديس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كاشف حيل ابليس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ناقد بدعة اريوس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مشرف الرهبان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كزهرة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بستان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تروى كل عطشان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حامى حمى الايمان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حبيب ابن الانسان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اعطاك قوة وسلطان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أثناسيوس الرسولي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القديس البابا أثناسيوس الرسولي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5001766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27517903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نفيت خمس مرات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واستهنت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بالالام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اتوربحت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الوزنات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صمدت لقسطنطين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قوة لا تلين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واخزيت المبتدعين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غالب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جهادك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ظافر بمرادك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اشفع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اولادك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عالم بغير غرور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حياتك نور من نور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مبدد الشرور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أثناسيوس الرسولي</a:t>
            </a:r>
          </a:p>
        </p:txBody>
      </p:sp>
    </p:spTree>
    <p:extLst>
      <p:ext uri="{BB962C8B-B14F-4D97-AF65-F5344CB8AC3E}">
        <p14:creationId xmlns:p14="http://schemas.microsoft.com/office/powerpoint/2010/main" val="338364279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علم </a:t>
            </a:r>
            <a:r>
              <a:rPr lang="ar-AE" sz="3600" dirty="0" err="1">
                <a:solidFill>
                  <a:prstClr val="white"/>
                </a:solidFill>
              </a:rPr>
              <a:t>حزقيال</a:t>
            </a:r>
            <a:r>
              <a:rPr lang="ar-AE" sz="3600" dirty="0">
                <a:solidFill>
                  <a:prstClr val="white"/>
                </a:solidFill>
              </a:rPr>
              <a:t> 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نعمة </a:t>
            </a:r>
            <a:r>
              <a:rPr lang="ar-AE" sz="3600" dirty="0" err="1">
                <a:solidFill>
                  <a:prstClr val="white"/>
                </a:solidFill>
              </a:rPr>
              <a:t>دانيال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قوة </a:t>
            </a:r>
            <a:r>
              <a:rPr lang="ar-AE" sz="3600" dirty="0" err="1">
                <a:solidFill>
                  <a:prstClr val="white"/>
                </a:solidFill>
              </a:rPr>
              <a:t>إيليا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نعمة إليشع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&lt;=e @ `p`emi `nIezekiyl @ =,=e @ ,aric tou Daniyl @ =,=e @ `tjom `n`Yliac @ =,=e @ pi`hmot `nEliceoc.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Salut…Science d’Ezéchiel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Salut…Grâce de Daniel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Salut…La force d’Élie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Salut…Grâce d’Élisée.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1375C879-29A1-D112-66AF-EC543874FC0A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C3882F94-1A7E-17AF-71D3-C7B437A4F7BE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76453328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80241129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معلم المسكونة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بروح حزم حنونة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سعدك يوم الدينونة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ذهبت للمسيح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فرحان ومستريح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بالبهجة والتسبيح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تطلع من سماك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لما غرسته يداك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صرنا فرحين بلقاك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جابك انبا شنودة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بمحبة معهودة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بركاتك مشهودة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يااثناسيوس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أثناسيوس الرسولي</a:t>
            </a:r>
          </a:p>
        </p:txBody>
      </p:sp>
    </p:spTree>
    <p:extLst>
      <p:ext uri="{BB962C8B-B14F-4D97-AF65-F5344CB8AC3E}">
        <p14:creationId xmlns:p14="http://schemas.microsoft.com/office/powerpoint/2010/main" val="2081621644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84639518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8688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1541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 اسمك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فى</a:t>
                      </a:r>
                      <a:r>
                        <a:rPr kumimoji="0" lang="en-C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افواه كل المؤمنين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الكل يقولون يا اله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البابا اثناسيوس اعنا اجمعين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27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أثناسيوس الرسولي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9731421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Sainte Marina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9216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17949786"/>
              </p:ext>
            </p:extLst>
          </p:nvPr>
        </p:nvGraphicFramePr>
        <p:xfrm>
          <a:off x="95251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6969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83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Martyre reconnue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tout le vaste monde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Courage est sa vertu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 lumière inonde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Prends ta cithare, David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Viens chanter avec nous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Marina si candide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Vraie Sainte au nom si doux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Tu renonças au monde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tout ce qu'il contient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Face aux bourreaux qui grondent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croix, bien haut, tu tiens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Vraie Sainte Marina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Fiancée du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signes d'une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Martyre, tu mourus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Sainte Marina</a:t>
            </a:r>
          </a:p>
        </p:txBody>
      </p:sp>
    </p:spTree>
    <p:extLst>
      <p:ext uri="{BB962C8B-B14F-4D97-AF65-F5344CB8AC3E}">
        <p14:creationId xmlns:p14="http://schemas.microsoft.com/office/powerpoint/2010/main" val="3527878202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4518235"/>
              </p:ext>
            </p:extLst>
          </p:nvPr>
        </p:nvGraphicFramePr>
        <p:xfrm>
          <a:off x="179512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378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69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Heureuse est Marina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vierge douce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elle vaincra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 couronne est sûre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Christ, elle a aimé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Lui, elle mourut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sang, elle a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Baptême, elle a reçu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Sur les lèvres, ton nom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Marina, prions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Au Paradis des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Martyre couronnée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chants et les louanges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hommes sont montés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Sainte Marina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3358674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11799850"/>
              </p:ext>
            </p:extLst>
          </p:nvPr>
        </p:nvGraphicFramePr>
        <p:xfrm>
          <a:off x="467544" y="546378"/>
          <a:ext cx="8256662" cy="4671667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للقديسة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الشهيدة مارينا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للمختارة</a:t>
                      </a:r>
                      <a:endParaRPr kumimoji="0" lang="en-CA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القديسة الأمينة</a:t>
                      </a:r>
                      <a:endParaRPr kumimoji="0" lang="en-CA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رائحة الطيب تفوح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يشتمها الأبرار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بكرة يا عروس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زهرة الأزهار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كاسيوس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هو أبوك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كهنة الأصنام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متمسك بعبادته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شدة و اهتمام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 آنت جريئة لم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تنكري المسيح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علمينا بصلاتك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الأيمان الصحيح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للقديسة الشهيدة مارينا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للقديسة الشهيدة مارينا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9655539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89869830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حققت آمالك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واستوجبت العذاب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وأصبحت شهيدة في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كنيسة الله الأب</a:t>
                      </a:r>
                      <a:endParaRPr kumimoji="0" lang="en-US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احتملت بصبرك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الكثير من العذابات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وأخضعت جسدك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بشكر مع ثبات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لقد أعلمتيهم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انك مسيحية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بأمانة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أخبرتيهم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مبادئك الروحية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قوية في جهادك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منتصرة بإلهك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الوالي ولا العذاب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هزوا أيمانك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للقديسة الشهيدة مارينا</a:t>
            </a:r>
          </a:p>
        </p:txBody>
      </p:sp>
    </p:spTree>
    <p:extLst>
      <p:ext uri="{BB962C8B-B14F-4D97-AF65-F5344CB8AC3E}">
        <p14:creationId xmlns:p14="http://schemas.microsoft.com/office/powerpoint/2010/main" val="1907455668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62854754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بمعونة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تشددت يا عروس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 قدوة لنا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 لصغار النفوس</a:t>
                      </a:r>
                      <a:endParaRPr kumimoji="0" lang="en-US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ذهبت يا 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لعريسك الحبيب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يوم </a:t>
                      </a: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شهر أبيب</a:t>
                      </a:r>
                      <a:endParaRPr kumimoji="0" lang="en-US" sz="27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عجايبك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عظيمة لم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ترفض السؤال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معينة لكل الناس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كافة الأحوال</a:t>
                      </a:r>
                      <a:endParaRPr kumimoji="0" lang="en-US" sz="27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تركت الأرضيات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وكل الأمور الفانية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وتطلعت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للسمائيات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واشتهيت الحياة الأبدية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للقديسة الشهيدة مارينا</a:t>
            </a:r>
          </a:p>
        </p:txBody>
      </p:sp>
    </p:spTree>
    <p:extLst>
      <p:ext uri="{BB962C8B-B14F-4D97-AF65-F5344CB8AC3E}">
        <p14:creationId xmlns:p14="http://schemas.microsoft.com/office/powerpoint/2010/main" val="305891210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7573622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أحببت الطهارة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أيتها القديسة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 كمنارة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لأولاد الكنيسة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تحليت بالكمال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كالطقوس النورانية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تبعت المعبود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بكر و نقية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أنجدينا يا حنونة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قديسة مارينا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حروبنا ضد إبليس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دايما لا تنسينا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طاهرة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عون المسيحيين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افتخارنا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جهاد القديسين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للقديسة الشهيدة مارينا</a:t>
            </a:r>
          </a:p>
        </p:txBody>
      </p:sp>
    </p:spTree>
    <p:extLst>
      <p:ext uri="{BB962C8B-B14F-4D97-AF65-F5344CB8AC3E}">
        <p14:creationId xmlns:p14="http://schemas.microsoft.com/office/powerpoint/2010/main" val="3413045001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31468454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عفيفة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مارينا المختارة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الجنود العنيفة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صارت منك محتارة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مسمية</a:t>
                      </a:r>
                      <a:r>
                        <a:rPr kumimoji="0" lang="ar-EG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مارينا القديسة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عذاباتك قوية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وأكاليلك نفيسة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مارينا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قد انتصرت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اقبلينا في حماك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ظفرت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اله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القديسة مارينا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أعنا أجمعين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للقديسة الشهيدة مارينا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30406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475060"/>
          </a:xfrm>
        </p:spPr>
        <p:txBody>
          <a:bodyPr/>
          <a:lstStyle/>
          <a:p>
            <a:pPr rtl="0" eaLnBrk="1" hangingPunct="1"/>
            <a:r>
              <a:rPr lang="fr-FR" sz="3200" b="1" dirty="0">
                <a:solidFill>
                  <a:srgbClr val="FF9900"/>
                </a:solidFill>
              </a:rPr>
              <a:t>Cantique pour Saint Samuel le Confesseur</a:t>
            </a:r>
            <a:endParaRPr lang="ar-SA" sz="3200" b="1" dirty="0">
              <a:solidFill>
                <a:srgbClr val="FF9900"/>
              </a:solidFill>
            </a:endParaRPr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89820814"/>
              </p:ext>
            </p:extLst>
          </p:nvPr>
        </p:nvGraphicFramePr>
        <p:xfrm>
          <a:off x="95251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5506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34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Entend l'appel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Part au désert lointain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Brûlait d'un amour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confesseur vaillant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Fierté des combattants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Toi, l'astre si brillant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Des moines, le modèle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Ascète plein de zèle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par toi, chancelle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Toi l'ange de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Macaire t'a guidé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Jusqu'au Mont de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105451557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والدة </a:t>
            </a:r>
            <a:r>
              <a:rPr lang="ar-AE" sz="3600" dirty="0" err="1">
                <a:solidFill>
                  <a:prstClr val="white"/>
                </a:solidFill>
              </a:rPr>
              <a:t>الإله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أم يسوع </a:t>
            </a:r>
            <a:r>
              <a:rPr lang="ar-AE" sz="3600" dirty="0" err="1">
                <a:solidFill>
                  <a:prstClr val="white"/>
                </a:solidFill>
              </a:rPr>
              <a:t>المسيح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الحمامة </a:t>
            </a:r>
            <a:r>
              <a:rPr lang="ar-AE" sz="3600" dirty="0" err="1">
                <a:solidFill>
                  <a:prstClr val="white"/>
                </a:solidFill>
              </a:rPr>
              <a:t>الحسنة </a:t>
            </a:r>
            <a:r>
              <a:rPr lang="ar-AE" sz="3600" dirty="0">
                <a:solidFill>
                  <a:prstClr val="white"/>
                </a:solidFill>
              </a:rPr>
              <a:t>: </a:t>
            </a:r>
            <a:r>
              <a:rPr lang="ar-AE" sz="3600" dirty="0" err="1">
                <a:solidFill>
                  <a:prstClr val="white"/>
                </a:solidFill>
              </a:rPr>
              <a:t>السلام ...</a:t>
            </a:r>
            <a:r>
              <a:rPr lang="ar-AE" sz="3600" dirty="0">
                <a:solidFill>
                  <a:prstClr val="white"/>
                </a:solidFill>
              </a:rPr>
              <a:t> أم ابن الله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&lt;=e @ };e`otokoc @ =,=e @ `;mau `nIycouc Pi`,rictoc @ =,=e @ ]`[rompi e;necwc @ =,=e @ `;mau `n`Uioc :eoc.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41895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Salut…La Mère de Dieu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Salut…Mère de Jésus Christ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Salut…La belle colombe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Salut…Mère du Fils de Dieu.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C0623DA6-A740-88A1-2FB4-DDAD3B34EB38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E8BC4073-0127-A8C6-CA90-D3A7B9BF1D1A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369926824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05774332"/>
              </p:ext>
            </p:extLst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Macaire t'a légué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grâces et sa bonté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toi, multipliées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Macaire t'a poussé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la virginité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l'humble charité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Antoine est bien ton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L'amour vient de Macaire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Foi de </a:t>
                      </a:r>
                      <a:r>
                        <a:rPr kumimoji="0" lang="fr-FR" sz="2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Dioscore</a:t>
                      </a: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 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Tu redoublas d'efforts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privations du corps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Pour Dieu, d'amour si fort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727782453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51174006"/>
              </p:ext>
            </p:extLst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Enseignes toutes lois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monachisme droit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L'Orthodoxie,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Parfum de Sainteté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Amour de Dieu, piété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Ont embaumé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Les deux natures, il 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Ne seraient pas unies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Chez Seigneur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fort, 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moines ont lu l'édit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le démon, écrit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Moqawqas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transmit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3705320328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5431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55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Des ennemis sauvages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Très forts et pleins de rage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as défié, si sage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De mort, il menaçait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en Fils unique croyait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qui, le Pape, suivrait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Pape Benjamin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Nature unique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Divine et humaine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Parfaitement unies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Le Christ, tu proclamas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Clairement Le déclaras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L'édit, tu déchiras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1648288217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56400119"/>
              </p:ext>
            </p:extLst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Sauvages, ils t'agressèrent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Furieux, te flagellèrent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foi est ta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Verbe S'est fait Chair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avec nous,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Gloire nous éclaire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Par quatre moines, suivi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Qalamon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tu vis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foi, tu leur transmis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Tu proclamas ta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ennemis sans loi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Arrachent ton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oeil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droit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368198405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05920321"/>
              </p:ext>
            </p:extLst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</a:t>
                      </a: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Berbères veulent te tenter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Briser ta chasteté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Jésus t'a aidé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larmes et tes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sacrifices sévères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Bénissent le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24. Ô source de bienfaits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Guéris les maux et plaies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Berbères, tu soignais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23. Au Nom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Malades, tu guéris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ton </a:t>
                      </a:r>
                      <a:r>
                        <a:rPr kumimoji="0" lang="fr-FR" sz="21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coeur</a:t>
                      </a: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meurtri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531852068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42014141"/>
              </p:ext>
            </p:extLst>
          </p:nvPr>
        </p:nvGraphicFramePr>
        <p:xfrm>
          <a:off x="95250" y="195263"/>
          <a:ext cx="9048750" cy="4513660"/>
        </p:xfrm>
        <a:graphic>
          <a:graphicData uri="http://schemas.openxmlformats.org/drawingml/2006/table">
            <a:tbl>
              <a:tblPr rtl="1"/>
              <a:tblGrid>
                <a:gridCol w="4250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983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Car Dieu t'a exaucé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Chez tes fils, retourné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foi, leur enseignais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Le Chef berbère ennemi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femme, tu bénis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Stérile, elle est guérie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0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28. Prie Dieu puissant et grand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Afin qu'Il soit clément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jour du jugement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Ô souviens-toi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Près du trône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nous, pécheurs humains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279687233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42149468"/>
              </p:ext>
            </p:extLst>
          </p:nvPr>
        </p:nvGraphicFramePr>
        <p:xfrm>
          <a:off x="95250" y="843558"/>
          <a:ext cx="9048750" cy="3780830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808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29. Au Patriarche, longue vie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Évêques et moines aussi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prêtres et diacres, bénis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Samuel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0123462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79964358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</a:t>
                      </a:r>
                      <a:r>
                        <a:rPr kumimoji="0" lang="en-C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صفوف المعترفين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فخر المجاهدين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نجم بين القديسين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بدعوة الهية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قصدت البرية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محبة نارية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كله طهارة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إقتادك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بمهارة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لإسقات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انبا مقار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لشيخ بين الرهبان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ناسكاً كل الزمان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قهر العدو الشيطان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صموئيل المعترف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الأنبا صموئيل المعترف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3166563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3294849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نصحك بالبتولية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والمحبة النقية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والتواضع بوصية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أعطيت بنعمته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ضعفين من روحه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عند نياحته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زدت من اتعابك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وقهرت لذاتك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وحبك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لالهك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نلت ابوة انطونيوس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محبة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مقاريومس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وايمان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ديسقوروس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2348904141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06483270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برائحتك الذكية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وعشرتك الالهية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ملأت البرية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علمتهم الرهبانية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والحياة النسكية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وتعاليم الارثوذكسية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ارسل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القوقس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مكتوب من الشيطان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 الاباء الرهبان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يقول بطبيعتين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وغير متحدين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للرب الفادي الامين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لإلهنا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31191820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9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B8E54CB9-27A9-DFE7-C630-F68198D7ACD0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7574" y="0"/>
            <a:ext cx="5166003" cy="5166003"/>
          </a:xfrm>
          <a:prstGeom prst="flowChartConnector">
            <a:avLst/>
          </a:prstGeom>
        </p:spPr>
      </p:pic>
      <p:sp>
        <p:nvSpPr>
          <p:cNvPr id="12" name="Rectangle 11">
            <a:hlinkClick r:id="rId3" action="ppaction://hlinksldjump"/>
          </p:cNvPr>
          <p:cNvSpPr/>
          <p:nvPr/>
        </p:nvSpPr>
        <p:spPr>
          <a:xfrm>
            <a:off x="322542" y="634180"/>
            <a:ext cx="2304118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00" dirty="0" err="1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2600" dirty="0" err="1">
                <a:solidFill>
                  <a:prstClr val="white"/>
                </a:solidFill>
                <a:latin typeface="Avva_Marcos" pitchFamily="82" charset="0"/>
              </a:rPr>
              <a:t>t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3" name="Rectangle 12">
            <a:hlinkClick r:id="rId4" action="ppaction://hlinksldjump"/>
          </p:cNvPr>
          <p:cNvSpPr/>
          <p:nvPr/>
        </p:nvSpPr>
        <p:spPr>
          <a:xfrm>
            <a:off x="322542" y="1855286"/>
            <a:ext cx="2304118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ictin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4" name="Rectangle 13">
            <a:hlinkClick r:id="rId5" action="ppaction://hlinksldjump"/>
          </p:cNvPr>
          <p:cNvSpPr/>
          <p:nvPr/>
        </p:nvSpPr>
        <p:spPr>
          <a:xfrm>
            <a:off x="322680" y="2465839"/>
            <a:ext cx="1441008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2s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5" name="Rectangle 14">
            <a:hlinkClick r:id="rId6" action="ppaction://hlinksldjump"/>
          </p:cNvPr>
          <p:cNvSpPr/>
          <p:nvPr/>
        </p:nvSpPr>
        <p:spPr>
          <a:xfrm>
            <a:off x="322681" y="3082554"/>
            <a:ext cx="1441008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D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eute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6" name="Rectangle 15">
            <a:hlinkClick r:id="rId7" action="ppaction://hlinksldjump"/>
          </p:cNvPr>
          <p:cNvSpPr/>
          <p:nvPr/>
        </p:nvSpPr>
        <p:spPr>
          <a:xfrm>
            <a:off x="322680" y="3686945"/>
            <a:ext cx="1691113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Rectangle 16">
            <a:hlinkClick r:id="rId8" action="ppaction://hlinksldjump"/>
          </p:cNvPr>
          <p:cNvSpPr/>
          <p:nvPr/>
        </p:nvSpPr>
        <p:spPr>
          <a:xfrm>
            <a:off x="326460" y="4311555"/>
            <a:ext cx="2017210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8" name="Rectangle 17">
            <a:hlinkClick r:id="rId9" action="ppaction://hlinksldjump"/>
          </p:cNvPr>
          <p:cNvSpPr/>
          <p:nvPr/>
        </p:nvSpPr>
        <p:spPr>
          <a:xfrm>
            <a:off x="3003331" y="625848"/>
            <a:ext cx="2791927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10" action="ppaction://hlinksldjump"/>
          </p:cNvPr>
          <p:cNvSpPr/>
          <p:nvPr/>
        </p:nvSpPr>
        <p:spPr>
          <a:xfrm>
            <a:off x="2997321" y="1677362"/>
            <a:ext cx="2942831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11" action="ppaction://hlinksldjump"/>
          </p:cNvPr>
          <p:cNvSpPr/>
          <p:nvPr/>
        </p:nvSpPr>
        <p:spPr>
          <a:xfrm>
            <a:off x="5986789" y="2213554"/>
            <a:ext cx="2401633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12" action="ppaction://hlinksldjump"/>
          </p:cNvPr>
          <p:cNvSpPr/>
          <p:nvPr/>
        </p:nvSpPr>
        <p:spPr>
          <a:xfrm>
            <a:off x="5989579" y="2755536"/>
            <a:ext cx="1465529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6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2" name="Rectangle 21">
            <a:hlinkClick r:id="rId13" action="ppaction://hlinksldjump"/>
          </p:cNvPr>
          <p:cNvSpPr/>
          <p:nvPr/>
        </p:nvSpPr>
        <p:spPr>
          <a:xfrm>
            <a:off x="5986789" y="3298921"/>
            <a:ext cx="2041593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14" action="ppaction://hlinksldjump"/>
          </p:cNvPr>
          <p:cNvSpPr/>
          <p:nvPr/>
        </p:nvSpPr>
        <p:spPr>
          <a:xfrm>
            <a:off x="5986789" y="3842306"/>
            <a:ext cx="3003064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0" y="1528"/>
            <a:ext cx="9143999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3000" b="1" dirty="0">
                <a:solidFill>
                  <a:prstClr val="white"/>
                </a:solidFill>
                <a:latin typeface="Book Antiqua" pitchFamily="18" charset="0"/>
              </a:rPr>
              <a:t>Sommaire des hymnes pour la Vierge Marie (3/4)</a:t>
            </a:r>
            <a:endParaRPr lang="fr-FR" sz="3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7" name="Rectangle 26">
            <a:hlinkClick r:id="rId15" action="ppaction://hlinksldjump"/>
            <a:extLst>
              <a:ext uri="{FF2B5EF4-FFF2-40B4-BE49-F238E27FC236}">
                <a16:creationId xmlns:a16="http://schemas.microsoft.com/office/drawing/2014/main" id="{D8D68B94-5A86-4910-867B-8DE6F90CB075}"/>
              </a:ext>
            </a:extLst>
          </p:cNvPr>
          <p:cNvSpPr/>
          <p:nvPr/>
        </p:nvSpPr>
        <p:spPr>
          <a:xfrm>
            <a:off x="322543" y="1242283"/>
            <a:ext cx="2674776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600" dirty="0" err="1">
                <a:solidFill>
                  <a:prstClr val="white"/>
                </a:solidFill>
                <a:latin typeface="Avva_Marcos" pitchFamily="82" charset="0"/>
              </a:rPr>
              <a:t>X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6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00" dirty="0">
                <a:solidFill>
                  <a:prstClr val="white"/>
                </a:solidFill>
                <a:latin typeface="Avva_Marcos" pitchFamily="82" charset="0"/>
              </a:rPr>
              <a:t>t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" name="Rectangle 1">
            <a:hlinkClick r:id="rId16" action="ppaction://hlinksldjump"/>
            <a:extLst>
              <a:ext uri="{FF2B5EF4-FFF2-40B4-BE49-F238E27FC236}">
                <a16:creationId xmlns:a16="http://schemas.microsoft.com/office/drawing/2014/main" id="{C7798A3E-31E8-2679-63F7-344732455772}"/>
              </a:ext>
            </a:extLst>
          </p:cNvPr>
          <p:cNvSpPr/>
          <p:nvPr/>
        </p:nvSpPr>
        <p:spPr>
          <a:xfrm>
            <a:off x="3002530" y="2204409"/>
            <a:ext cx="1897579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nok nim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Rectangle 2">
            <a:hlinkClick r:id="rId17" action="ppaction://hlinksldjump"/>
            <a:extLst>
              <a:ext uri="{FF2B5EF4-FFF2-40B4-BE49-F238E27FC236}">
                <a16:creationId xmlns:a16="http://schemas.microsoft.com/office/drawing/2014/main" id="{5660305F-6F72-6AAC-CB05-6F42D66F2E7E}"/>
              </a:ext>
            </a:extLst>
          </p:cNvPr>
          <p:cNvSpPr/>
          <p:nvPr/>
        </p:nvSpPr>
        <p:spPr>
          <a:xfrm>
            <a:off x="2997320" y="2726641"/>
            <a:ext cx="2109959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a nitenh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18" action="ppaction://hlinksldjump"/>
            <a:extLst>
              <a:ext uri="{FF2B5EF4-FFF2-40B4-BE49-F238E27FC236}">
                <a16:creationId xmlns:a16="http://schemas.microsoft.com/office/drawing/2014/main" id="{4ECD58B4-B9E8-9735-F81D-2670690A1E71}"/>
              </a:ext>
            </a:extLst>
          </p:cNvPr>
          <p:cNvSpPr/>
          <p:nvPr/>
        </p:nvSpPr>
        <p:spPr>
          <a:xfrm>
            <a:off x="2997319" y="3246304"/>
            <a:ext cx="2720797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19" action="ppaction://hlinksldjump"/>
            <a:extLst>
              <a:ext uri="{FF2B5EF4-FFF2-40B4-BE49-F238E27FC236}">
                <a16:creationId xmlns:a16="http://schemas.microsoft.com/office/drawing/2014/main" id="{87D8B839-0633-F9BC-EF73-2A457B22939F}"/>
              </a:ext>
            </a:extLst>
          </p:cNvPr>
          <p:cNvSpPr/>
          <p:nvPr/>
        </p:nvSpPr>
        <p:spPr>
          <a:xfrm>
            <a:off x="5986789" y="1129151"/>
            <a:ext cx="1646689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Rectangle 5">
            <a:hlinkClick r:id="rId20" action="ppaction://hlinksldjump"/>
            <a:extLst>
              <a:ext uri="{FF2B5EF4-FFF2-40B4-BE49-F238E27FC236}">
                <a16:creationId xmlns:a16="http://schemas.microsoft.com/office/drawing/2014/main" id="{AD6876CA-7372-47CD-DDCA-0438DA848E73}"/>
              </a:ext>
            </a:extLst>
          </p:cNvPr>
          <p:cNvSpPr/>
          <p:nvPr/>
        </p:nvSpPr>
        <p:spPr>
          <a:xfrm>
            <a:off x="5986789" y="1670871"/>
            <a:ext cx="2017209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21" action="ppaction://hlinksldjump"/>
            <a:extLst>
              <a:ext uri="{FF2B5EF4-FFF2-40B4-BE49-F238E27FC236}">
                <a16:creationId xmlns:a16="http://schemas.microsoft.com/office/drawing/2014/main" id="{F853C90B-FF80-E958-7DD3-B6DB5DED544A}"/>
              </a:ext>
            </a:extLst>
          </p:cNvPr>
          <p:cNvSpPr/>
          <p:nvPr/>
        </p:nvSpPr>
        <p:spPr>
          <a:xfrm>
            <a:off x="2997323" y="1151605"/>
            <a:ext cx="2006726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22" action="ppaction://hlinksldjump"/>
            <a:extLst>
              <a:ext uri="{FF2B5EF4-FFF2-40B4-BE49-F238E27FC236}">
                <a16:creationId xmlns:a16="http://schemas.microsoft.com/office/drawing/2014/main" id="{ED2453A0-8BD5-6BBE-6D46-0C706841773C}"/>
              </a:ext>
            </a:extLst>
          </p:cNvPr>
          <p:cNvSpPr/>
          <p:nvPr/>
        </p:nvSpPr>
        <p:spPr>
          <a:xfrm>
            <a:off x="3019121" y="3773435"/>
            <a:ext cx="2698995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8" name="Rectangle 27">
            <a:hlinkClick r:id="rId23" action="ppaction://hlinksldjump"/>
            <a:extLst>
              <a:ext uri="{FF2B5EF4-FFF2-40B4-BE49-F238E27FC236}">
                <a16:creationId xmlns:a16="http://schemas.microsoft.com/office/drawing/2014/main" id="{51433655-FA9B-C828-A088-D5BBD875DF8D}"/>
              </a:ext>
            </a:extLst>
          </p:cNvPr>
          <p:cNvSpPr/>
          <p:nvPr/>
        </p:nvSpPr>
        <p:spPr>
          <a:xfrm>
            <a:off x="2997319" y="4305179"/>
            <a:ext cx="2368679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ene`a niben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07A62C84-61C9-3955-E9AC-FA61B12B513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31" name="ZoneTexte 30">
            <a:hlinkClick r:id="rId24" action="ppaction://hlinksldjump"/>
            <a:extLst>
              <a:ext uri="{FF2B5EF4-FFF2-40B4-BE49-F238E27FC236}">
                <a16:creationId xmlns:a16="http://schemas.microsoft.com/office/drawing/2014/main" id="{0D5E50C1-C5A0-50BE-EEEB-05117DE75663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4" name="Rectangle 23">
            <a:hlinkClick r:id="rId25" action="ppaction://hlinksldjump"/>
          </p:cNvPr>
          <p:cNvSpPr/>
          <p:nvPr/>
        </p:nvSpPr>
        <p:spPr>
          <a:xfrm>
            <a:off x="5986791" y="4383563"/>
            <a:ext cx="2401631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9" name="Rectangle 28">
            <a:hlinkClick r:id="rId26" action="ppaction://hlinksldjump"/>
            <a:extLst>
              <a:ext uri="{FF2B5EF4-FFF2-40B4-BE49-F238E27FC236}">
                <a16:creationId xmlns:a16="http://schemas.microsoft.com/office/drawing/2014/main" id="{BEF6D50F-37B7-D250-6C22-0A027D4329DA}"/>
              </a:ext>
            </a:extLst>
          </p:cNvPr>
          <p:cNvSpPr/>
          <p:nvPr/>
        </p:nvSpPr>
        <p:spPr>
          <a:xfrm>
            <a:off x="5986789" y="591877"/>
            <a:ext cx="2368679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26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600" dirty="0">
                <a:solidFill>
                  <a:prstClr val="white"/>
                </a:solidFill>
                <a:latin typeface="CS Avva Shenouda" pitchFamily="34" charset="0"/>
              </a:rPr>
              <a:t>dam Abel</a:t>
            </a:r>
            <a:endParaRPr lang="fr-FR" sz="2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810303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السلام لمريم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التي شهد لها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جميع الأنبياء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وقالوا.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&lt;ere ne Mari`a @ etauerme;re nac @ `nje ni`provytyc tyrou @ ouoh aujw `mmoc.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Marie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 qui ont témoigné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L’ensemble des prophètes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ils ont proclamé :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C53E6C2-EEA4-218B-F9F0-7B7ED10D53EE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282737D-B48D-71F9-D9F3-C1DBC5D90037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79579284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66233139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هدد بقتل ووعيد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يعترف بالابن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الحويد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ويتبع باباه الحبيب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لانبا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بينيامين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هجم على الصحراء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الاشرار الاقوياء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ورفضت بشمم وابادة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اعترف بالمسيح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اعتراف صادق صريح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ومزقت التصريح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طبيعة نقية واحدة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لاهوتية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وناسوتية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متحدة بالكلية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1089209136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26099197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الكلمة صار جسداً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الإله صار معنا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وراينا مجده مجداً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ضربوك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بايدي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جلدوك في وحشية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الايمان وديعة غالية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اعترف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بايمان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ويقين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بيسوع برجك الحصين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قلعوا عينك اليمين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اوصيت اربعة رهبان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ليحفظوا الايمان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اتخذوا القلمون مكان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950063323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30189977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قدسته بصلاتك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ودموعك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ومطانياتك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وصلبك لذاتك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حاول البربر المتجبرين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كسر نزر البتولية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صرخت ليسوع المسيح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 بك كسيح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جريح كئيب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شفيته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بقوة المسيح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صرت ينبوع شفاء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لكل مرض وداء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البربر والاعداء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1998267033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45684947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قائد البربر الجبار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سألك ايها البار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زوجتي عاقر محتار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 من الله الاب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بايمان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غير مرتاب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فوهبهما الانجاب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عدت لأولادك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ليتعلموا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جهادك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وفزت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بامجادك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اذكرنا في الصلاة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امام عرش الإله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ليرحمنا نحن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1960409805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2448493"/>
              </p:ext>
            </p:extLst>
          </p:nvPr>
        </p:nvGraphicFramePr>
        <p:xfrm>
          <a:off x="35496" y="195486"/>
          <a:ext cx="8784976" cy="4615410"/>
        </p:xfrm>
        <a:graphic>
          <a:graphicData uri="http://schemas.openxmlformats.org/drawingml/2006/table">
            <a:tbl>
              <a:tblPr rtl="1"/>
              <a:tblGrid>
                <a:gridCol w="87849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صلي عنا للديان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يثبتنا في الايمان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 اخر الازمان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احفظ يا رب بطركنا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وشركاؤه اساقفنا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ورهبانا وكهنتنا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بصلاة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صموئيل المعترف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0561235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Saint Moïse le Noir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87602888"/>
              </p:ext>
            </p:extLst>
          </p:nvPr>
        </p:nvGraphicFramePr>
        <p:xfrm>
          <a:off x="167258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5506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34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Il n'était qu'un brigand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les chemins, errant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Païen depuis longtemps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Dans notre Église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la Foi Sainte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place est toujours sûre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Mais assoiffé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Le cherche en tous lieux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Va chez des moines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De peau noire, il était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Volait, jurait, tuait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luxure, il péchait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3470620444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9280327"/>
              </p:ext>
            </p:extLst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"Mon cœur a soif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Sa demeure, aux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J'aspire de tous mes vœux"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il repère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 grand saint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s'adressa aux pères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Dieu Saint, glorieux, puissant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Qu'adorent petits et grands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Pardonne aux repentants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Père Isidore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"Père, Fils et Saint-Esprit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Est le Dieu que je prie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377670081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44420192"/>
              </p:ext>
            </p:extLst>
          </p:nvPr>
        </p:nvGraphicFramePr>
        <p:xfrm>
          <a:off x="275778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Mais Sa promesse, Il tient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coeur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doux et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Pardonne à qui revient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De Vierge, homme, Il est 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prit tous nos péchés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nous, S'est humilié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Moïse alors s'écrie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Enfant prodigue, je suis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Honteux et repenti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À ton passé pervers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plaisirs de la chair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Renonce, et viens au Père"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739618019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9525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Mon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coeur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triste soupire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Meurtri par les plaisirs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N'est plus que repentir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Accepte ô Dieu le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Mes larmes et mes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repentir sincère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Macaire le voyait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Dieu le pardonnait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vie, renouvelait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Et en public, avoue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fautes noires de boue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sanglots le secouent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897100430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36527205"/>
              </p:ext>
            </p:extLst>
          </p:nvPr>
        </p:nvGraphicFramePr>
        <p:xfrm>
          <a:off x="107504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3816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671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Ô repentir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Pécheur devient choisi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trouve enfin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Les Sacrements de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l'eau, le feu, l'Esprit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Reçut le repenti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L'Esprit qui les conduit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Rend doux les endurcis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libres, les bannis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L'impur est sanctifié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chaste, veut rester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Docile, le révolté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44882316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هوذا الله الكلمة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الذي تجسد منك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بوحدانية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لا ينطق بمثلها.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Hyppe `V] Pilogoc @ etaf[icarx `nqy] @ qen oumetouai @ `natcaji `mpecry].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voici Dieu le Verbe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 s’incarna de toi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 cette union dont on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Ne pourra dire d’égale.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DEC3CBA2-7DB9-0409-E747-D8630BA96AAB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12D4034E-258C-564E-EDA4-99A53CE5E5FD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5815753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97331194"/>
              </p:ext>
            </p:extLst>
          </p:nvPr>
        </p:nvGraphicFramePr>
        <p:xfrm>
          <a:off x="179512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294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5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Moïse est attiré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Voudrait vivre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Fait preuve de piété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L'obscur voit la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Honteux, il devient fier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grâce vient du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24. De longs trajets, marchait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Jeûnait, se prosternait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il écartait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Les moines, il les servait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Buvaient l'eau qu'il puisait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Humble, il persévérait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92869548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23827013"/>
              </p:ext>
            </p:extLst>
          </p:nvPr>
        </p:nvGraphicFramePr>
        <p:xfrm>
          <a:off x="251520" y="195263"/>
          <a:ext cx="9048750" cy="4577508"/>
        </p:xfrm>
        <a:graphic>
          <a:graphicData uri="http://schemas.openxmlformats.org/drawingml/2006/table">
            <a:tbl>
              <a:tblPr rtl="1"/>
              <a:tblGrid>
                <a:gridCol w="40600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886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Mais il est renvoyé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plusieurs du clergé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Humble, il s'est incliné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Par tous les moines, aimé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examiné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être du clergé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88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28. Mais le Pape l'entendit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L'écoute et l'apprécie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L'ordonne par l'Esprit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"Je ne suis qu'un noiraud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Pécheur et gris de peau"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 dit Moïse, penaud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2564327138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81357671"/>
              </p:ext>
            </p:extLst>
          </p:nvPr>
        </p:nvGraphicFramePr>
        <p:xfrm>
          <a:off x="275778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3676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81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30. Un moine était jugé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Moïse est appelé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vient, d'un sac, chargé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29.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Axioc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, on entendit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t'aime ô repenti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Dieu, tu es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32. Leçon d'humilité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juges ont pardonné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moine qu'ils ont jugé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31. Aux moines a expliqué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 sac que j'ai porté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Est plein de mes péchés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4057669447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12598632"/>
              </p:ext>
            </p:extLst>
          </p:nvPr>
        </p:nvGraphicFramePr>
        <p:xfrm>
          <a:off x="203770" y="195263"/>
          <a:ext cx="9048750" cy="4429126"/>
        </p:xfrm>
        <a:graphic>
          <a:graphicData uri="http://schemas.openxmlformats.org/drawingml/2006/table">
            <a:tbl>
              <a:tblPr rtl="1"/>
              <a:tblGrid>
                <a:gridCol w="42796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69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8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34. Prie Dieu puissant et grand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Afin qu'Il soit clément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jour du jugement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33.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souviens-toi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Près du Trône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nous, pécheurs humains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4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36. Heureux Moïse es-tu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Auprès de Dieu, élu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Protégé par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35. Au Patriarche, longue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Évêques et moines aussi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prêtres et diacres, bénis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Moucy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Saint Moïse le Noir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9756641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68827178"/>
              </p:ext>
            </p:extLst>
          </p:nvPr>
        </p:nvGraphicFramePr>
        <p:xfrm>
          <a:off x="35496" y="546377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3565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321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الأبكار</a:t>
                      </a:r>
                      <a:endParaRPr kumimoji="0" lang="ar-EG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مجمع الأطهار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قائم بكل وقار</a:t>
                      </a:r>
                      <a:endParaRPr kumimoji="0" lang="ar-EG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أصله عابد أوثنا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قاطع طريق لزمان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 عن الديان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موسى من البربر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حياته مليئة بالشر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 إنه يتبرر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سارق قاتل زاني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 العالم الفاني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غسله الدم القاني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الشهيد الأنبا موسى الأسود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35497" y="0"/>
            <a:ext cx="9108503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القديس الشهيد الأنبا موسى الأسود 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9228173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19409606"/>
              </p:ext>
            </p:extLst>
          </p:nvPr>
        </p:nvGraphicFramePr>
        <p:xfrm>
          <a:off x="107504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786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429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 موسى العطشان</a:t>
                      </a:r>
                      <a:endParaRPr kumimoji="0" lang="ar-EG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الآباء الرهبان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بشيهيت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كانوا سكان</a:t>
                      </a:r>
                      <a:endParaRPr kumimoji="0" lang="en-US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سأل هل فيه 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العظمة والجاه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قلبي مشتاق لسماه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أجابه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إيسيذورس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أخذ شكل الإنسان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تنحني له الرؤوس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إلهنا رؤوف حنّان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يقبل كل التائبين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محبته رضى الهوان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4044189057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20787758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3275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12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سلم نفسه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وأترك ماضيك عليه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بالنعمة تتوب في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إيديه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 موسى وقال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إقبلني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كإبن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ضال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توبني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أتوب في الحال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بدموع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وإبتهالات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بتنهد وبزفرات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وندم على كل ما فات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أتقدم للمسيح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بفؤاد محزون وجريح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وأراد أن يستريح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351675593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8536177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 توبة ورٍعة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علنا وبلا رجعة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تفاصيلها متسعة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بملاك موجود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يمسح خطاياه السود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بيض لوحة المشهود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مكاريوس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رآه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ربه سامحه ونجاه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وإنكتبت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له الحياة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نال أول الأسرار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بالماء والروح والنار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وأزال كل الأوزار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155458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23021483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دي التوبة أثرها 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تشعل في القلب لهيب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والشارد يبقى قريب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القاتل أصبح 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والخاطىء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إناء مختار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والسارق من الأخيار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والتوبة لها مفعول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تجعل الزاني بتول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والمتردد مقبول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عبد الشهوات والعار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النعمة عطت له الفخار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وصبح أقوى الأحرار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4092556039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40049955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4296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590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والروح قاد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 الظلمة للأنوار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ووهب لحبيبه ثمار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إشتاق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لحياة الدير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وعزم يسلك في الخير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فرسم له خط السير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نسكه فاق الأقران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يخدم الرهبان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بتواضع السهران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يتعب نفسه بإصرار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يمشي آلاف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الأممتار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يملأ لهم الجرار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92312941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مرتفعة أنت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بالحقيقة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أكثر من عصا هارون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يا الممتلئة نعمة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Te[oci `aly;wc @ `ehote pi`sbwt @ `nte A`arwn @ `w ;ye;meh `n`hmot. 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Tu es très élevée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En vérité, et plus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le bâton d’Aaron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toi pleine de grâce.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A3F4B23-FB16-AEE1-1CB3-5D4E0C115A02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5ED5582E-2B83-C653-7427-73B000F52882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44118031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08742024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2984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02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سار يقطع الطريق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ثبات مع تدقيق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وتقدم فيما يليق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فضائل، في صلوات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صوم في نسكيات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يتخشُّع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وميطانيات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عابد زاهد وأمين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وإيمانه أساسه متين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يرعب الشياطين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حب الإخوة وحبوه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للكهنوت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إنتخبوه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رفعوا الرغبة وطلبوه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2324554773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58904349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حين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إمتحنوه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ثاروا الكهنة وطردوه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وخضع لما أرادوه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إستحقاقي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يكون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نبذوك يا أسود اللون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رمادي الجلد تهون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 البطريرك أقواله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وعرف تقوى أحواله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وإتضاع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روحه وكماله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رسمه بأمر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وصوت قال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أكسيوس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سمعته كل النفوس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2510748078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45203695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موسى طوباك</a:t>
                      </a:r>
                      <a:endParaRPr kumimoji="0" lang="ar-EG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نلت رضا مولاك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 الكرمة أواك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مرة جم طلبوك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لراهب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إستذنبوه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المجمع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هايحاكموه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جالهم موسى القديس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ظهره الرمل في كيس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ودخل مهموم وتعيس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سألوه إيه جاب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ويّاه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؟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وإيه الحمل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إللي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معاه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؟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إنه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شايل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خطاياه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1458495865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03816203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درس مفيد مشهور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قبله الرهبان بسرور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سامحوا الخاطئ المكسور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ريت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نحيا حياتك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ريتنا في صفاتك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إذكرنا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صلاتك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قدام العرش العالي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وأمام الرب الوالي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أذكرنا أبانا الغالي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بابا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(…)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يعطي له عمر طويل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ليكرز بالإنجيل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3191477725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09682896"/>
              </p:ext>
            </p:extLst>
          </p:nvPr>
        </p:nvGraphicFramePr>
        <p:xfrm>
          <a:off x="35496" y="195486"/>
          <a:ext cx="8688710" cy="4671667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والأساقفة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والإكليروس</a:t>
                      </a:r>
                      <a:endParaRPr kumimoji="0" lang="ar-EG" sz="3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إحميهم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قدوس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حوطهم بعساكر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أنجيلوس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والشمامسة والرهبان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والخدام في كل مكان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يارب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إملأهم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إيمان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موسى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نلت رضا مولاك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 الكرمة صانك وحماك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موسى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اله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موسى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أعنا أجمعين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الشهيد الأنبا موسى الأسود 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9022910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>
                <a:solidFill>
                  <a:srgbClr val="FF9900"/>
                </a:solidFill>
              </a:rPr>
              <a:t>Cantique au Saint Pape Cyrille VI</a:t>
            </a:r>
            <a:endParaRPr lang="ar-SA" sz="3600" b="1">
              <a:solidFill>
                <a:srgbClr val="FF9900"/>
              </a:solidFill>
            </a:endParaRP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58440720"/>
              </p:ext>
            </p:extLst>
          </p:nvPr>
        </p:nvGraphicFramePr>
        <p:xfrm>
          <a:off x="95251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6087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65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Versé dans les écritures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choisis l'habit de bure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Paramos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ce qui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toi homme de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sourire plein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fierté du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Envoyé d'Emmanuel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Monastère de Samuel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t'accueille et où tu veilles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Retiré dans un moulin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ermite si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Plein du Saint-Esprit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Le Pape Cyrille VI</a:t>
            </a:r>
          </a:p>
        </p:txBody>
      </p:sp>
    </p:spTree>
    <p:extLst>
      <p:ext uri="{BB962C8B-B14F-4D97-AF65-F5344CB8AC3E}">
        <p14:creationId xmlns:p14="http://schemas.microsoft.com/office/powerpoint/2010/main" val="3831221457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37965752"/>
              </p:ext>
            </p:extLst>
          </p:nvPr>
        </p:nvGraphicFramePr>
        <p:xfrm>
          <a:off x="95251" y="86917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81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033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Humble et miséricordieux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as tant aimé ton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Fort et saint et sage et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Dans la joie et dans la peine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Plein de foi pure et sereine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prière forte et pleine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Saint Marc, tu nous as rendu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Cathédrale lui est due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construire, tu as pu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Toi l'ami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Mina est ton ami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ses restes, tu bénis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Le Pape Cyrille VI</a:t>
            </a:r>
          </a:p>
        </p:txBody>
      </p:sp>
    </p:spTree>
    <p:extLst>
      <p:ext uri="{BB962C8B-B14F-4D97-AF65-F5344CB8AC3E}">
        <p14:creationId xmlns:p14="http://schemas.microsoft.com/office/powerpoint/2010/main" val="1079000760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44746191"/>
              </p:ext>
            </p:extLst>
          </p:nvPr>
        </p:nvGraphicFramePr>
        <p:xfrm>
          <a:off x="95250" y="195263"/>
          <a:ext cx="9048750" cy="4995097"/>
        </p:xfrm>
        <a:graphic>
          <a:graphicData uri="http://schemas.openxmlformats.org/drawingml/2006/table">
            <a:tbl>
              <a:tblPr rtl="1"/>
              <a:tblGrid>
                <a:gridCol w="448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49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304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Sous ton règne est apparue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Vierge Mère de Dieu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Foules immenses ont vu et cru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6" marB="3428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Ton regard si pénétrant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cœur pur était confiant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conseils, sages et puissants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86" marB="3428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460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colombes lumineuses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Anges aux ailes nébuleuses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Éblouissent une foule radieuse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86" marB="3428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Lumineuse, elle éclairait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gracieuse, saluait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Fils Jésus, elle nous montrait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86" marB="3428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Le Pape Cyrille VI</a:t>
            </a:r>
          </a:p>
        </p:txBody>
      </p:sp>
    </p:spTree>
    <p:extLst>
      <p:ext uri="{BB962C8B-B14F-4D97-AF65-F5344CB8AC3E}">
        <p14:creationId xmlns:p14="http://schemas.microsoft.com/office/powerpoint/2010/main" val="2302309768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37896626"/>
              </p:ext>
            </p:extLst>
          </p:nvPr>
        </p:nvGraphicFramePr>
        <p:xfrm>
          <a:off x="95250" y="195262"/>
          <a:ext cx="9048750" cy="4320803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6046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Les malades, tu guéris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consoles les contrits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Incrédules, tu convertis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Ô Cyrille pur et saint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Près de Dieu, repose enfin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nous ô très grand saint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endParaRPr kumimoji="0" lang="fr-FR" sz="2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Le Pape Cyrille VI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6536020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82371674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كواكب الفردوس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خادم الرب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ضياء دير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البرموس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اختاره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آثَرَ أن يستقيل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ليكون خادم الإنجيل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رُشِّحَ للأسقفية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فغادر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الإكليريكية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مُفَضِّلاً الْبَرِّيَة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فَضَلَ حياة الخلوة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سَلَكَ طريقاً كَرْبَة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أعطاه حكمة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كيرلس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السادس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القديس البابا </a:t>
            </a:r>
            <a:r>
              <a:rPr lang="ar-SA" b="1" dirty="0" err="1">
                <a:solidFill>
                  <a:srgbClr val="FF9900"/>
                </a:solidFill>
              </a:rPr>
              <a:t>كيرلس</a:t>
            </a:r>
            <a:r>
              <a:rPr lang="ar-SA" b="1" dirty="0">
                <a:solidFill>
                  <a:srgbClr val="FF9900"/>
                </a:solidFill>
              </a:rPr>
              <a:t> السادس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4181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ما هي العصا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إلا مريم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لأنها مثال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بتوليتها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As pe pi`sbwt @ `ebyl `eMari`a @ je `n;of pe `ptupoc @ `ntecpar;eni`a.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le bâton n’est autre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la Vierge Marie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Car il est le symbole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 sa virginité.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16AAC7AF-A6A3-F996-AE0C-839058F919DC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33403AA3-4CD3-A291-3261-F1196ECF40C5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97746106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85609857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أشفق عليه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صلى القديس برجاء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سَانَدَتْهُ عناية السماء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خرج الرهبان السبعة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فَوَهَبَ نفسه لخدمة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الذين طُرِدُوا بالقوة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ولما جاء الحين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رجع الرهبان فرحين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ديرهمِ مسرعين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صلى في الطاحونة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باكر وعشية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أعطاه الله معونة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كيرلس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2949662665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38457243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أرشده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قام بعمل جليل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دير أنبا صموئيل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إختارته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عناية الله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ليكون راعي الرعاة 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يبكي بمرارة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عظيمٌ في جهادهِ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حكيمٌ في إرشادهِ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إختاره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الرب إلهه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سَمَعَ قول الرسول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وَوَبَخَ الكسول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خَدَمَ نفسه البتول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كيرلس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3978894116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90065503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أشفق على القطيع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 يتركه يضيع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رافقه بقلب وديع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 يَخْطُبَ وِد الْمَادِحِين</a:t>
                      </a:r>
                      <a:r>
                        <a:rPr kumimoji="0" lang="ar-EG" sz="3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en-CA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أَرْشَدَ الافقين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الْرَجُل الأمين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متضع بالحقيقة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محب الخليقة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صَدِيق الملائكة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قام وقت الأسحار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القوةِ والأمراض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لِيُسَبِّح رَبَّ القوات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كيرلس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3818000348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42611694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AE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إشتم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صلواته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وبخوره مع أصوامهِ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قَبِلْهَا قدامه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AE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لِرَجُلِ الصلاة 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لمحبِ الإله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وقابل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الخطاة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AE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لإرميا الجديد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صاحب النسك الشديد 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 الدموع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والتنهيد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نِلْتَ نعمة موسى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وكهنوت هارون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وحكمة سولومون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كيرلس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720626260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43434275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النور هدانا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لصداقةِ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مارمينا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وكنيستهُ بناها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مدة قصيرة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قام بأعمال كثيرة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بمعونة رَبِّ الخليقة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بنى الكاتدرائية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وكنائس كثيرة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نشر المسيحية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بأعجوبة أعاد لنا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رفات حبيبنا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مارمرقس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كاروزنا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كيرلس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1063317222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0580872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المساكين أعطاهم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المرضى شفاهم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الحزانى عزاهم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أَحَبَّ أهل الحبشة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راعي الكنيسة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عاملهم بمحبة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الزيتون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ظهرت الأم البتول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عهد الراعي الحنون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بيدهِ عَمَلَ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الميرون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 المؤمنين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مِنْ بَعْدِ طول السنين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كيرلس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542879800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كيرلس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السادس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1895031"/>
              </p:ext>
            </p:extLst>
          </p:nvPr>
        </p:nvGraphicFramePr>
        <p:xfrm>
          <a:off x="35496" y="195486"/>
          <a:ext cx="8784976" cy="4615410"/>
        </p:xfrm>
        <a:graphic>
          <a:graphicData uri="http://schemas.openxmlformats.org/drawingml/2006/table">
            <a:tbl>
              <a:tblPr rtl="1"/>
              <a:tblGrid>
                <a:gridCol w="4635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496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سَمَّى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إنتقال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الأبرار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السماءِ أسفار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طَلَبَ رَبِّ الأنوار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تَرَكَ وثيقة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يُدْفَن في ديرهِ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بجوار شفعيه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دَعَتَهُ السماء 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فَلَبَّى النداء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وَرَحَلَ للآباء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ساعةِ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إنتقاله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الرب يرعاكم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وَأَكْمَلَ جهاده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9239138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القديس البابا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كيرلس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السادس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3413966"/>
              </p:ext>
            </p:extLst>
          </p:nvPr>
        </p:nvGraphicFramePr>
        <p:xfrm>
          <a:off x="35496" y="195486"/>
          <a:ext cx="8784976" cy="4615410"/>
        </p:xfrm>
        <a:graphic>
          <a:graphicData uri="http://schemas.openxmlformats.org/drawingml/2006/table">
            <a:tbl>
              <a:tblPr rtl="1"/>
              <a:tblGrid>
                <a:gridCol w="87849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أذكر وحدة الإيمان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وأذكرنا في كلِ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آوان</a:t>
                      </a:r>
                      <a:endParaRPr kumimoji="0" lang="en-US" sz="3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 الله الديان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أبناء التسبيح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أنظموا اليوم مديح 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لحبيب يسوع المسيح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افا كيرلس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546297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</a:t>
            </a:r>
            <a:r>
              <a:rPr lang="fr-FR" sz="3600" b="1" dirty="0" err="1">
                <a:solidFill>
                  <a:srgbClr val="FF9900"/>
                </a:solidFill>
              </a:rPr>
              <a:t>abba</a:t>
            </a:r>
            <a:r>
              <a:rPr lang="fr-FR" sz="3600" b="1" dirty="0">
                <a:solidFill>
                  <a:srgbClr val="FF9900"/>
                </a:solidFill>
              </a:rPr>
              <a:t> </a:t>
            </a:r>
            <a:r>
              <a:rPr lang="fr-FR" sz="3600" b="1" dirty="0" err="1">
                <a:solidFill>
                  <a:srgbClr val="FF9900"/>
                </a:solidFill>
              </a:rPr>
              <a:t>Abraam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9830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95251" y="681037"/>
          <a:ext cx="9085263" cy="4405313"/>
        </p:xfrm>
        <a:graphic>
          <a:graphicData uri="http://schemas.openxmlformats.org/drawingml/2006/table">
            <a:tbl>
              <a:tblPr rtl="1"/>
              <a:tblGrid>
                <a:gridCol w="45506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34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449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Car ta vie était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ton cœur plein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soumis à Dieu le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Paix à tous nos saints au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Vous, aimés d’Emmanuel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porteurs de croix fidèles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4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Pour le pauvre et sans-abri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luttas et tu souffris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couvent, tu fus banni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Jour et nuit, tu as prié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Recueilli et prosterné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Doux et plein d’humilité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Abraam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8053209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4788568"/>
              </p:ext>
            </p:extLst>
          </p:nvPr>
        </p:nvGraphicFramePr>
        <p:xfrm>
          <a:off x="131762" y="218331"/>
          <a:ext cx="9048750" cy="4513660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Chaste et pur, il demeura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évêque, il deviendra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L’Esprit Saint l’habitera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Mais Jésus t’a soutenu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de force t’a revêtu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Pâtre de Fayoum es-tu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0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Tout l’argent qu’ils t’ont remis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Ciel tu l’as investi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sauvas tant de brebis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Longtemps tu fus condamné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vol, ils t’ont accusé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symbole d’honnêteté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Abraam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170013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حبلت وولدت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بغير مباضعة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ابن العلي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الكلمة الذاتي.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Acerboki acmici @ ,wric cunouci`a @ `m`Psyri `mVyet[oci @ Pilogoc `naidi`a. 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Elle a été enceinte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Enfanta sans semence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Fils du Dieu Très-Haut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Lui le Verbe en personne.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2E9498E4-A9B6-1B2C-2962-582A8D906ED6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6CA3DE9-FA1F-EB9D-0A57-33796096975E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31972056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11766747"/>
              </p:ext>
            </p:extLst>
          </p:nvPr>
        </p:nvGraphicFramePr>
        <p:xfrm>
          <a:off x="95250" y="195263"/>
          <a:ext cx="9048750" cy="4513660"/>
        </p:xfrm>
        <a:graphic>
          <a:graphicData uri="http://schemas.openxmlformats.org/drawingml/2006/table">
            <a:tbl>
              <a:tblPr rtl="1"/>
              <a:tblGrid>
                <a:gridCol w="41914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572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6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Et ta grande Sainteté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le Pape est attestée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soleil l’a dévoilée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Ton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coeur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pur a transformé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âmes et ton évêché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lumière a éclairé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01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Partout tu es reconnu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la foi en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 pauvre tu L’as vu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démons, tu les chassais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cœur pur les terrifiait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ton peuple, ils s’écartaient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Abraam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9734021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72732203"/>
              </p:ext>
            </p:extLst>
          </p:nvPr>
        </p:nvGraphicFramePr>
        <p:xfrm>
          <a:off x="95250" y="195262"/>
          <a:ext cx="9048750" cy="4833937"/>
        </p:xfrm>
        <a:graphic>
          <a:graphicData uri="http://schemas.openxmlformats.org/drawingml/2006/table">
            <a:tbl>
              <a:tblPr rtl="1"/>
              <a:tblGrid>
                <a:gridCol w="467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4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74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Tes miracles sont nombreux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qui es aimé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Souviens-toi ô bienheureux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Intercède auprès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l’Église, toi si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exauce tous tes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voeux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endParaRPr kumimoji="0" lang="fr-FR" sz="2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5194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Cantique pour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Abraam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4990299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47915064"/>
              </p:ext>
            </p:extLst>
          </p:nvPr>
        </p:nvGraphicFramePr>
        <p:xfrm>
          <a:off x="467544" y="546377"/>
          <a:ext cx="8256662" cy="4615410"/>
        </p:xfrm>
        <a:graphic>
          <a:graphicData uri="http://schemas.openxmlformats.org/drawingml/2006/table">
            <a:tbl>
              <a:tblPr rtl="1"/>
              <a:tblGrid>
                <a:gridCol w="4459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968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أنبا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آبرام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أسقف الفيوم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صاحب عجائب عظام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العفيف بلا لوم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أحببت البتولية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والصلاة والصوم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فقصدت البرية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وسرت كالنجوم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أحبوك الرهبان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وجعلوك رئيسهم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واحتضنت الشبان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وأرحت نفوسهم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أضفت الغرباء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وآويت المساكين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شفيت المرضى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وعزيت الحزين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إبرآم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أسقف الفيوم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الأنبا </a:t>
            </a:r>
            <a:r>
              <a:rPr lang="ar-SA" b="1" dirty="0" err="1">
                <a:solidFill>
                  <a:srgbClr val="FF9900"/>
                </a:solidFill>
              </a:rPr>
              <a:t>إبرآم</a:t>
            </a:r>
            <a:r>
              <a:rPr lang="ar-SA" b="1" dirty="0">
                <a:solidFill>
                  <a:srgbClr val="FF9900"/>
                </a:solidFill>
              </a:rPr>
              <a:t> أسقف الفيوم</a:t>
            </a:r>
            <a:endParaRPr lang="ar-SA" b="1" kern="0" dirty="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9456110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72469977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45844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4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حبيب الفقير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طردوك من الدير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واتهموك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بالتبذير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حسدك عدو الخير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الرب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رفعك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يامظلوم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راعياً للنفوس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أسقف للفيوم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حولت المطرانية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بيتاً للفقراء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وأكملت الوصية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وإتبعت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السماء</a:t>
                      </a:r>
                      <a:endParaRPr lang="en-CA" sz="27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اشتهيت أكلة حمام</a:t>
                      </a:r>
                      <a:endParaRPr kumimoji="0" lang="en-C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يكن صيام</a:t>
                      </a:r>
                      <a:endParaRPr kumimoji="0" lang="en-US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أربعة أيام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أنتن أفخر أدام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إبرآم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أسقف الفيوم</a:t>
            </a:r>
          </a:p>
        </p:txBody>
      </p:sp>
    </p:spTree>
    <p:extLst>
      <p:ext uri="{BB962C8B-B14F-4D97-AF65-F5344CB8AC3E}">
        <p14:creationId xmlns:p14="http://schemas.microsoft.com/office/powerpoint/2010/main" val="3511238167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51768651"/>
              </p:ext>
            </p:extLst>
          </p:nvPr>
        </p:nvGraphicFramePr>
        <p:xfrm>
          <a:off x="35496" y="195486"/>
          <a:ext cx="8688710" cy="4615410"/>
        </p:xfrm>
        <a:graphic>
          <a:graphicData uri="http://schemas.openxmlformats.org/drawingml/2006/table">
            <a:tbl>
              <a:tblPr rtl="1"/>
              <a:tblGrid>
                <a:gridCol w="8688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1541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فى</a:t>
                      </a:r>
                      <a:r>
                        <a:rPr kumimoji="0" lang="en-C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 </a:t>
                      </a:r>
                      <a:b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</a:t>
                      </a:r>
                      <a:endParaRPr kumimoji="0" lang="en-US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إبرام أعنا أجمعين</a:t>
                      </a:r>
                      <a:endParaRPr lang="en-CA" sz="2700" dirty="0"/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الأنبا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إبرآم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أسقف الفيوم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7596336" y="4353948"/>
            <a:ext cx="1512168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rtl="1">
              <a:defRPr/>
            </a:pPr>
            <a:r>
              <a:rPr lang="it-IT" kern="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kern="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35496" y="4353948"/>
            <a:ext cx="2448272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rtl="1">
              <a:defRPr/>
            </a:pPr>
            <a:r>
              <a:rPr lang="it-IT" kern="0" dirty="0">
                <a:solidFill>
                  <a:prstClr val="white"/>
                </a:solidFill>
              </a:rPr>
              <a:t>Cantique en Français</a:t>
            </a:r>
            <a:endParaRPr lang="fr-FR" kern="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126945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EBA47D-11BE-0DF8-5192-2BF05791ED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D4FA398-E219-3AF1-6AE6-5C45F9746B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4D8EA74-99EA-7813-309C-314E979CD20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5C06C9B6-4DCA-1132-8D34-116762764F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7456473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hlinkClick r:id="rId2" action="ppaction://hlinksldjump"/>
          </p:cNvPr>
          <p:cNvSpPr/>
          <p:nvPr/>
        </p:nvSpPr>
        <p:spPr>
          <a:xfrm>
            <a:off x="2915816" y="1275606"/>
            <a:ext cx="2160240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Sommaire des chants de la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249493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Période Ordinaire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7380312" y="1275606"/>
            <a:ext cx="1512168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0" name="Rectangle 9">
            <a:hlinkClick r:id="rId5" action="ppaction://hlinksldjump"/>
          </p:cNvPr>
          <p:cNvSpPr/>
          <p:nvPr/>
        </p:nvSpPr>
        <p:spPr>
          <a:xfrm>
            <a:off x="273920" y="1801958"/>
            <a:ext cx="4154065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Écoute Peuple de Jésus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>
            <a:hlinkClick r:id="rId6" action="ppaction://hlinksldjump"/>
          </p:cNvPr>
          <p:cNvSpPr/>
          <p:nvPr/>
        </p:nvSpPr>
        <p:spPr>
          <a:xfrm>
            <a:off x="273920" y="2234006"/>
            <a:ext cx="4154065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Notre Père qui est au Cieux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Rectangle 11">
            <a:hlinkClick r:id="rId7" action="ppaction://hlinksldjump"/>
          </p:cNvPr>
          <p:cNvSpPr/>
          <p:nvPr/>
        </p:nvSpPr>
        <p:spPr>
          <a:xfrm>
            <a:off x="273920" y="2666054"/>
            <a:ext cx="4154065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Hosanna fils de David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8" action="ppaction://hlinksldjump"/>
          </p:cNvPr>
          <p:cNvSpPr/>
          <p:nvPr/>
        </p:nvSpPr>
        <p:spPr>
          <a:xfrm>
            <a:off x="273920" y="3604407"/>
            <a:ext cx="4154065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Jésus Rédempteur t’invite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4" name="Rectangle 13">
            <a:hlinkClick r:id="rId9" action="ppaction://hlinksldjump"/>
          </p:cNvPr>
          <p:cNvSpPr/>
          <p:nvPr/>
        </p:nvSpPr>
        <p:spPr>
          <a:xfrm>
            <a:off x="273920" y="3118353"/>
            <a:ext cx="4154065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0" name="Rectangle 19">
            <a:hlinkClick r:id="rId10" action="ppaction://hlinksldjump"/>
          </p:cNvPr>
          <p:cNvSpPr/>
          <p:nvPr/>
        </p:nvSpPr>
        <p:spPr>
          <a:xfrm>
            <a:off x="4738416" y="1801958"/>
            <a:ext cx="4154065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ar-EG" sz="1600" b="1" dirty="0" err="1">
                <a:solidFill>
                  <a:prstClr val="white"/>
                </a:solidFill>
                <a:latin typeface="Book Antiqua" pitchFamily="18" charset="0"/>
              </a:rPr>
              <a:t>إسمعوا</a:t>
            </a:r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 يا شعب المسيح</a:t>
            </a:r>
          </a:p>
        </p:txBody>
      </p:sp>
      <p:sp>
        <p:nvSpPr>
          <p:cNvPr id="21" name="Rectangle 20">
            <a:hlinkClick r:id="rId11" action="ppaction://hlinksldjump"/>
          </p:cNvPr>
          <p:cNvSpPr/>
          <p:nvPr/>
        </p:nvSpPr>
        <p:spPr>
          <a:xfrm>
            <a:off x="4738416" y="2234006"/>
            <a:ext cx="4154065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أبانا الذي في السموات</a:t>
            </a:r>
          </a:p>
        </p:txBody>
      </p:sp>
      <p:sp>
        <p:nvSpPr>
          <p:cNvPr id="22" name="Rectangle 21">
            <a:hlinkClick r:id="rId12" action="ppaction://hlinksldjump"/>
          </p:cNvPr>
          <p:cNvSpPr/>
          <p:nvPr/>
        </p:nvSpPr>
        <p:spPr>
          <a:xfrm>
            <a:off x="4738416" y="2666054"/>
            <a:ext cx="4154065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أوصنا يا </a:t>
            </a:r>
            <a:r>
              <a:rPr lang="ar-EG" sz="1600" b="1" dirty="0" err="1">
                <a:solidFill>
                  <a:prstClr val="white"/>
                </a:solidFill>
                <a:latin typeface="Book Antiqua" pitchFamily="18" charset="0"/>
              </a:rPr>
              <a:t>إبن</a:t>
            </a:r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 داود</a:t>
            </a:r>
          </a:p>
        </p:txBody>
      </p:sp>
      <p:sp>
        <p:nvSpPr>
          <p:cNvPr id="23" name="Rectangle 22">
            <a:hlinkClick r:id="rId13" action="ppaction://hlinksldjump"/>
          </p:cNvPr>
          <p:cNvSpPr/>
          <p:nvPr/>
        </p:nvSpPr>
        <p:spPr>
          <a:xfrm>
            <a:off x="4738416" y="3604407"/>
            <a:ext cx="4154065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إن فادينا دعانا</a:t>
            </a:r>
          </a:p>
        </p:txBody>
      </p:sp>
      <p:sp>
        <p:nvSpPr>
          <p:cNvPr id="24" name="Rectangle 23">
            <a:hlinkClick r:id="rId14" action="ppaction://hlinksldjump"/>
          </p:cNvPr>
          <p:cNvSpPr/>
          <p:nvPr/>
        </p:nvSpPr>
        <p:spPr>
          <a:xfrm>
            <a:off x="4738416" y="3118353"/>
            <a:ext cx="4154065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ar-EG" sz="1600" b="1" dirty="0">
                <a:solidFill>
                  <a:prstClr val="white"/>
                </a:solidFill>
                <a:latin typeface="Book Antiqua" pitchFamily="18" charset="0"/>
              </a:rPr>
              <a:t>ليل العشاء السري</a:t>
            </a:r>
          </a:p>
        </p:txBody>
      </p:sp>
      <p:sp>
        <p:nvSpPr>
          <p:cNvPr id="19" name="Rectangle 18">
            <a:hlinkClick r:id="rId15" action="ppaction://hlinksldjump"/>
          </p:cNvPr>
          <p:cNvSpPr/>
          <p:nvPr/>
        </p:nvSpPr>
        <p:spPr>
          <a:xfrm>
            <a:off x="273920" y="1279002"/>
            <a:ext cx="2492414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</a:p>
        </p:txBody>
      </p:sp>
      <p:sp>
        <p:nvSpPr>
          <p:cNvPr id="25" name="Rectangle 24">
            <a:hlinkClick r:id="rId16" action="ppaction://hlinksldjump"/>
          </p:cNvPr>
          <p:cNvSpPr/>
          <p:nvPr/>
        </p:nvSpPr>
        <p:spPr>
          <a:xfrm>
            <a:off x="2987824" y="4208770"/>
            <a:ext cx="3096344" cy="52322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8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8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8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6" name="Rectangle 25">
            <a:hlinkClick r:id="rId17" action="ppaction://hlinksldjump"/>
            <a:extLst>
              <a:ext uri="{FF2B5EF4-FFF2-40B4-BE49-F238E27FC236}">
                <a16:creationId xmlns:a16="http://schemas.microsoft.com/office/drawing/2014/main" id="{BEAA3FB9-BB63-46B3-B3EA-56BAABC44A23}"/>
              </a:ext>
            </a:extLst>
          </p:cNvPr>
          <p:cNvSpPr/>
          <p:nvPr/>
        </p:nvSpPr>
        <p:spPr>
          <a:xfrm>
            <a:off x="5148064" y="1275606"/>
            <a:ext cx="2160240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 algn="ctr">
              <a:defRPr/>
            </a:pP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t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6202391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041270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287017761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0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3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anose="020B7200000000000000" pitchFamily="34" charset="0"/>
              </a:rPr>
              <a:t>==l.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</a:t>
            </a:r>
            <a:b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0F25EF7-2657-46B3-A4AD-72750C4EEBD5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32478546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ECE24DC-0C83-4AC9-8EAF-AB98F4D4A9AD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21378672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95486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بصلواتها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وشفاعاتها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افتح لنا يا رب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باب الكنيسة.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Hiten neceu,y @ nem nec`precbi`a @ `aouwn nan `P¡ @ `m`vro `nte }ek`klyci`a.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de par ses prières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ses intercessions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Seigneur, ouvre-nous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porte de l’Église.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C5C6BDCA-133F-4FA3-F2E4-C302DA2C5FC7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8C64D20-B83C-56E7-3EF2-3F1F6BB434D2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48112063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8A67526-77D3-4128-91AD-B203CA81F73B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4046021301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420C7C7-CCE6-40C4-B015-59E92D3A23F3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311627055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8240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2333754-2B10-4F8E-A390-4B9F2387B2D2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536922181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297DF5C-B254-4B9D-989B-21485BC949C5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864919729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DACA16F-849B-47AE-BD23-08707CCE68B7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304565772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66318C1-B5F3-4BA8-8585-DC89342B9F1E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695959751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2888107-FE1B-4430-AAFE-4FDFDE92A966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677098135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D72D5BC9-DF23-4538-9DC1-E9D4E475BFD5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127030114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E2F852F-3A16-445F-B6ED-01A7485694EF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015812218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82453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074920-50CC-4FF3-8681-910C2F030810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92396083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أسألك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يا والدة الإله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اجعلي أبواب الكنائس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مفتوحة للمؤمنين.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}]ho `ero @ `w };e`otokoc @ ,a `vro `nniek`klyci`a @ efouyn `nnipictoc.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J’implore et te demande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la Mère de Dieu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Les portes des églises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Qu’elles s’ouvrent aux croyants.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A861F4CB-9054-9573-1FFE-0368947A8EAC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1B3E0933-5516-F9A1-8214-98852AFDE176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3282605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  <a:r>
              <a:rPr lang="ar-EG" sz="4400" dirty="0">
                <a:solidFill>
                  <a:prstClr val="white"/>
                </a:solidFill>
              </a:rPr>
              <a:t>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716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3747CD6-37FB-4FFD-841A-D96ADC4E6E9F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490358183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لإلهنا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  <a:r>
              <a:rPr lang="ar-EG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anose="020B7200000000000000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5DD957B-92EA-4111-AFDB-BD96ACFC26C5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866278151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br>
              <a:rPr lang="fr-FR" sz="4400" dirty="0">
                <a:solidFill>
                  <a:prstClr val="white"/>
                </a:solidFill>
              </a:rPr>
            </a:br>
            <a:r>
              <a:rPr lang="ar-EG" sz="4400" dirty="0">
                <a:solidFill>
                  <a:prstClr val="white"/>
                </a:solidFill>
              </a:rPr>
              <a:t>المجد لإلهنا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  <a:r>
              <a:rPr lang="ar-EG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 dirty="0">
                <a:solidFill>
                  <a:prstClr val="white"/>
                </a:solidFill>
              </a:rPr>
              <a:t>اسمعنا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و</a:t>
            </a:r>
            <a:r>
              <a:rPr lang="ar-AE" sz="4400" dirty="0">
                <a:solidFill>
                  <a:prstClr val="white"/>
                </a:solidFill>
              </a:rPr>
              <a:t>ا</a:t>
            </a:r>
            <a:r>
              <a:rPr lang="ar-EG" sz="4400" dirty="0">
                <a:solidFill>
                  <a:prstClr val="white"/>
                </a:solidFill>
              </a:rPr>
              <a:t>رحمنا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 Jésus Christ le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6C7D54D-5BDE-4AA4-940C-74173B0A25C0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60407317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203868" y="1998008"/>
            <a:ext cx="4680520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fr-FR" sz="5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K</a:t>
            </a:r>
            <a:r>
              <a:rPr kumimoji="0" lang="fr-FR" sz="5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`cmarwout</a:t>
            </a:r>
            <a:r>
              <a:rPr kumimoji="0" lang="fr-FR" sz="5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t</a:t>
            </a:r>
            <a:endParaRPr kumimoji="0" lang="fr-FR" sz="5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E63E2FC-9F30-4788-93E6-422ADB1CE4BB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651120C-3C8D-699F-66CB-5C8FF4D69536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5611856-214D-D2A1-3470-1B86D357376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K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`cmarwout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BDEA901C-06B9-7008-1D68-610E1F51DA06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379831083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A4AFD8C-2383-1002-C9B8-E848EA86E78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K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`cmarwout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4B1132C-4322-D99A-20D1-44B29490572B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AF14C01-320E-45F3-4CBF-C7E709B341FB}"/>
              </a:ext>
            </a:extLst>
          </p:cNvPr>
          <p:cNvSpPr/>
          <p:nvPr/>
        </p:nvSpPr>
        <p:spPr>
          <a:xfrm>
            <a:off x="5148064" y="255444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مبارك أنت بالحقيقة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مع أبيك الصالح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والروح القدس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لأنك </a:t>
            </a:r>
            <a:r>
              <a:rPr lang="fr-FR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ar-AE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أَتَيْتَ / قُمْتَ</a:t>
            </a:r>
            <a:r>
              <a:rPr lang="fr-FR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ar-EG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وخلصتنا.</a:t>
            </a:r>
            <a:endParaRPr lang="fr-FR" sz="3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4D66C47-A638-F3F6-FBA4-2645BBCC1547}"/>
              </a:ext>
            </a:extLst>
          </p:cNvPr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aly;wc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Pekiwt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aga;oc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(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ak`i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/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aktwnk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akcw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B0EEA66-A00D-955F-6B4F-9FC9016BF86F}"/>
              </a:ext>
            </a:extLst>
          </p:cNvPr>
          <p:cNvSpPr/>
          <p:nvPr/>
        </p:nvSpPr>
        <p:spPr>
          <a:xfrm>
            <a:off x="0" y="2715766"/>
            <a:ext cx="914399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Bénis es-Tu en vérité</a:t>
            </a:r>
            <a:b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avec Ton Père très bon</a:t>
            </a:r>
            <a:b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avec le Saint-Esprit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car Tu (vins / ressuscitas) et nous sauvas.</a:t>
            </a:r>
          </a:p>
        </p:txBody>
      </p:sp>
    </p:spTree>
    <p:extLst>
      <p:ext uri="{BB962C8B-B14F-4D97-AF65-F5344CB8AC3E}">
        <p14:creationId xmlns:p14="http://schemas.microsoft.com/office/powerpoint/2010/main" val="333725969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814FC7EC-571B-1AA9-9625-4AF49C1A5A70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203868" y="2041270"/>
            <a:ext cx="468052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000" dirty="0" err="1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fr-FR" sz="5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iwik</a:t>
            </a:r>
            <a:endParaRPr lang="fr-FR" sz="5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CD714F86-3F63-463E-AFCB-44035F60BEF4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906034319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خبز الحياة، الذي نزل، من السماء، وهب الحياة للعالم.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75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pwnq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etaf`i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epecyt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400" dirty="0">
                <a:solidFill>
                  <a:prstClr val="white"/>
                </a:solidFill>
                <a:latin typeface="CS Avva Shenouda" pitchFamily="34" charset="0"/>
              </a:rPr>
              <a:t>m`</a:t>
            </a:r>
            <a:r>
              <a:rPr lang="fr-FR" sz="3400" dirty="0" err="1">
                <a:solidFill>
                  <a:prstClr val="white"/>
                </a:solidFill>
                <a:latin typeface="CS Avva Shenouda" pitchFamily="34" charset="0"/>
              </a:rPr>
              <a:t>pwnq</a:t>
            </a:r>
            <a:r>
              <a:rPr lang="fr-FR" sz="3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400" dirty="0" err="1">
                <a:solidFill>
                  <a:prstClr val="white"/>
                </a:solidFill>
                <a:latin typeface="CS Avva Shenouda" pitchFamily="34" charset="0"/>
              </a:rPr>
              <a:t>mpikocmoc</a:t>
            </a:r>
            <a:r>
              <a:rPr lang="fr-FR" sz="3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Pain de la vie,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 nous est descendu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du ciel, et a donné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vie à notre monde.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512E41F-2852-8DC1-3496-59AA9ADBAD2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A141F09-13AC-D4A1-2D71-54E690BDA0B7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DEE9041-70E4-DF57-DCE4-D4786926EB57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324787297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وأنتِ أيضاً يا مريم، حملتِ في بطنك، المن العقلي، الذي أتى من الآب.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716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N;o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hwi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arefai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teneji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mPimanna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nno`yton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etaf`i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toi aussi, Marie,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tu portas en ton sein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Manne spirituelle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 est venu du Père.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E5F090B5-E1E3-2BB2-53AB-DAF57D6B1CA8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68F0DD6-46D8-8B64-3AE6-308271FCD659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4FA4633-D219-3A25-1EF4-4F0359D4CB32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955691425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ولدته بغير دنس، وأعطانا جسده، ودمه الكريم، فحيينا الى الأبـد.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300" dirty="0">
                <a:solidFill>
                  <a:prstClr val="white"/>
                </a:solidFill>
                <a:latin typeface="CS Avva Shenouda" pitchFamily="34" charset="0"/>
              </a:rPr>
              <a:t>`Aremacf a[ne ;wleb @ af] nan `mPefcwma @ nem Pef`cnof ettai`yout @ anwnq sa `eneh.</a:t>
            </a:r>
            <a:endParaRPr lang="fr-FR" sz="33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643758"/>
            <a:ext cx="914400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Tu L’as enfanté sans souillure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Il nous a donné Son Corps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Son Sang précieux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pour que nous ayons la vie éternelle.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B93E583-ECFA-666B-7833-006C675DD24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6F9B725B-79ED-0183-8866-3C9D6C7A80D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DC86CEC-AC19-AE74-62B7-32641B76EAEF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688428542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يقوم حولك، </a:t>
            </a:r>
            <a:r>
              <a:rPr lang="ar-EG" sz="4000" dirty="0" err="1">
                <a:solidFill>
                  <a:prstClr val="white"/>
                </a:solidFill>
              </a:rPr>
              <a:t>الشاروبيم</a:t>
            </a:r>
            <a:r>
              <a:rPr lang="ar-EG" sz="4000" dirty="0">
                <a:solidFill>
                  <a:prstClr val="white"/>
                </a:solidFill>
              </a:rPr>
              <a:t>،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 err="1">
                <a:solidFill>
                  <a:prstClr val="white"/>
                </a:solidFill>
              </a:rPr>
              <a:t>والسيرافيم</a:t>
            </a:r>
            <a:r>
              <a:rPr lang="ar-EG" sz="4000" dirty="0">
                <a:solidFill>
                  <a:prstClr val="white"/>
                </a:solidFill>
              </a:rPr>
              <a:t>،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ولا يستطيعون أن ينظروك.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Cetwounou harok @ `nje Ni,eroubim @ nem Niceravim @ ce`snau `erok an.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Les Chérubins et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les Séraphins se tiennent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autour de Toi et ne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peuvent Te regarder.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6433E08-64B3-541B-D43C-20163AC0C66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00574F3D-BE82-2CC7-5F88-B0472DE531E4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DCD28B2-9C77-E9CC-C9E2-CA8C7FCB6343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96402322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فلنسألها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أن تطلب عنا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عند حبيبها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ليغفر لنا.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Maren]ho `eroc @ e;rectwbh `ejwn @ nahren Pecmenrit @ e;ref,w nan `ebol.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tous demandons-lui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D’intercéder pour nous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Près de son Bien-Aimé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Afin qu’il nous pardonne.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EC894EE8-028D-1F14-E0DD-AF7AEF60981C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EBC1FD27-0DA8-4F96-F604-5FCAB754504A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937212022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ونحن ننظرك، كل يوم على المذبح، ونتناول من جسدك، ودمك الكريم.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Tennau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erok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mmyni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pima`nerswousi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[i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Pekcwma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Pek`cnof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ettai`yout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63688" y="3003798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Te contemplons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sur l’autel tous les jours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nous communions à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Ton Corps et Ton Sang précieux.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8B62B72-0BF6-AE2F-45D4-BEE8A03A73F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6EF6CC50-4C7A-5436-24C7-CF0EAE5D008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8D0A6E3-F7A4-79E0-713F-4BBF6F131AC9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852374421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من أجل هذا نعظمك،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باستحقاق، </a:t>
            </a:r>
            <a:r>
              <a:rPr lang="ar-EG" sz="4400" dirty="0" err="1">
                <a:solidFill>
                  <a:prstClr val="white"/>
                </a:solidFill>
              </a:rPr>
              <a:t>بتماجيد</a:t>
            </a:r>
            <a:r>
              <a:rPr lang="ar-EG" sz="4400" dirty="0">
                <a:solidFill>
                  <a:prstClr val="white"/>
                </a:solidFill>
              </a:rPr>
              <a:t>، نبوية.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E;be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[ici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mmo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axiwc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han`umnologi`a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`m`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provytikon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499742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Ainsi c’est pour cela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nous t’exaltons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Très dignement avec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Des hymnes prophétiques.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D6A57A16-D002-279E-AF97-62057A452AD9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6D5BFAFA-1597-147F-F45F-1F9CDEE1E2BC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28EE45E-9078-0A14-66AD-BEC08B4A35D2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888759617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لأنهم تكلموا من أجلك، بأعمال كريمة، أيتها المدينة المقدسة، التي للملك العظيم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Je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aucaji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e;by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nhan`hbyou`i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eutai`yout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baki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nOuro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67644" y="2716168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Car on a dit de toi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Des choses vénérables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toi la ville sainte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Celle du Grand Roi.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08ABCE0-22D2-7BB6-CC50-272252EAB045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51B3D876-85B4-B90C-8375-66831E4EBE74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FAA2DAB-6855-ACA4-6EE6-C561D8B8FE8B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392321723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نسأل ونطلب، أن نفوز برحمة، بشفاعاتك، عند محب البشر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nl-NL" sz="3600" dirty="0">
                <a:solidFill>
                  <a:prstClr val="white"/>
                </a:solidFill>
                <a:latin typeface="CS Avva Shenouda" pitchFamily="34" charset="0"/>
              </a:rPr>
              <a:t>Ten]ho </a:t>
            </a:r>
            <a:r>
              <a:rPr lang="nl-NL" sz="3600" dirty="0" err="1">
                <a:solidFill>
                  <a:prstClr val="white"/>
                </a:solidFill>
                <a:latin typeface="CS Avva Shenouda" pitchFamily="34" charset="0"/>
              </a:rPr>
              <a:t>tentwbh</a:t>
            </a:r>
            <a:r>
              <a:rPr lang="nl-NL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nl-NL" sz="3600" dirty="0" err="1">
                <a:solidFill>
                  <a:prstClr val="white"/>
                </a:solidFill>
                <a:latin typeface="CS Avva Shenouda" pitchFamily="34" charset="0"/>
              </a:rPr>
              <a:t>e;rensasni</a:t>
            </a:r>
            <a:r>
              <a:rPr lang="nl-NL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nl-NL" sz="3600" dirty="0" err="1">
                <a:solidFill>
                  <a:prstClr val="white"/>
                </a:solidFill>
                <a:latin typeface="CS Avva Shenouda" pitchFamily="34" charset="0"/>
              </a:rPr>
              <a:t>eunai</a:t>
            </a:r>
            <a:r>
              <a:rPr lang="nl-NL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nl-NL" sz="3600" dirty="0" err="1">
                <a:solidFill>
                  <a:prstClr val="white"/>
                </a:solidFill>
                <a:latin typeface="CS Avva Shenouda" pitchFamily="34" charset="0"/>
              </a:rPr>
              <a:t>hiten</a:t>
            </a:r>
            <a:r>
              <a:rPr lang="nl-NL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nl-NL" sz="3600" dirty="0" err="1">
                <a:solidFill>
                  <a:prstClr val="white"/>
                </a:solidFill>
                <a:latin typeface="CS Avva Shenouda" pitchFamily="34" charset="0"/>
              </a:rPr>
              <a:t>ne`precbi`a</a:t>
            </a:r>
            <a:r>
              <a:rPr lang="nl-NL" sz="36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nl-NL" sz="3600" dirty="0" err="1">
                <a:solidFill>
                  <a:prstClr val="white"/>
                </a:solidFill>
                <a:latin typeface="CS Avva Shenouda" pitchFamily="34" charset="0"/>
              </a:rPr>
              <a:t>ntotf</a:t>
            </a:r>
            <a:r>
              <a:rPr lang="nl-NL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nl-NL" sz="3600" dirty="0" err="1">
                <a:solidFill>
                  <a:prstClr val="white"/>
                </a:solidFill>
                <a:latin typeface="CS Avva Shenouda" pitchFamily="34" charset="0"/>
              </a:rPr>
              <a:t>mPimairwmi</a:t>
            </a:r>
            <a:r>
              <a:rPr lang="nl-NL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75656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demandons, prions,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D’avoir miséricorde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Par ton intercession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Chez l’Ami des hommes.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BA5AF0B-1273-AAE6-BABA-6466CE4A48C2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D1F2F9E8-0CDB-4F77-0720-C54D68227C1D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377559D-CEAE-6735-4857-B4439F37DAA4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676160856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A1643B5-3816-988F-48B0-63F4B118C162}"/>
              </a:ext>
            </a:extLst>
          </p:cNvPr>
          <p:cNvSpPr/>
          <p:nvPr/>
        </p:nvSpPr>
        <p:spPr>
          <a:xfrm>
            <a:off x="1043608" y="2813903"/>
            <a:ext cx="727280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Par les intercessions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 Marie Mère de Dieu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Seigneur accorde-nous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pardon de nos péchés.</a:t>
            </a:r>
          </a:p>
        </p:txBody>
      </p:sp>
      <p:sp>
        <p:nvSpPr>
          <p:cNvPr id="5" name="Rectangle 4"/>
          <p:cNvSpPr/>
          <p:nvPr/>
        </p:nvSpPr>
        <p:spPr>
          <a:xfrm>
            <a:off x="5148064" y="51470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بشفاعات، والدة الإله القديسة مريم، يا رب أنعم لنا، بغفران خطايانا.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Hiten ni`precbi`a @ `nte };e`otokoc `e;ouab Mari`a @ `P¡ `ari`hmot nan @ `mpi,w `ebol `nte nennobi.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47A80F7-8C5E-1633-6F73-222584C5A601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FCBE3CF-25FF-EF12-4D4B-376E9EB4B461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FEDD251-D956-9F24-3CAC-123D26730473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576221449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9979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بشفاعات، رئيسي الملائكة المقدسين ميخائيل وغبريال، يا رب أنعم لنا، بغفران خطايانا.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Hiten ni`precbi`a @ `nte niar,yaggeloc =e=;=u Mi,ayl nen Gabriyl @ `P¡ `ari`hmot nan @ `mpi,w `ebol `nte nennobi.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43608" y="2813903"/>
            <a:ext cx="727280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Par les intercessions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des archanges purs Michel et Gabriel, Seigneur accorde-nous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pardon de nos péchés.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A876A83-F2C0-AAD9-FCE0-CB204579AAD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81DC1E84-69E3-6149-67FA-704439890119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FD2C2D5-0370-3AD2-5115-EC90E76DA44D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619998389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203868" y="2041270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5400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5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51339DF9-0D1C-4058-97B7-AF430A9B5C21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891856275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مبارك الآب والابن، والروح القدس، الثالوث الكامل، نسجد له ونمجده.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e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b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=e=;=u @ }`triac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b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63688" y="3060124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Il est béni le Père,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 Fils et le Saint Esprit :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Trinité parfaite,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L’adorons et La glorifions.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610535C-04E3-4A94-B845-9844B1BB90FD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4037850743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Écoute Peuple de Jésus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: Écoute Peuple de Jésus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5216153-8933-4955-B3DD-EA609451B60F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3233040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23529" y="0"/>
            <a:ext cx="8568951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« Écoute Peuple de Jésus »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37061423"/>
              </p:ext>
            </p:extLst>
          </p:nvPr>
        </p:nvGraphicFramePr>
        <p:xfrm>
          <a:off x="95250" y="681038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650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348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Louez Dieu éternellement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Louez Ses grâces dans vos chants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révéla Ses Sacrements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nous offre le salut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Écoute peuple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Éveille-toi, sois prévenu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Proclame fort, aux coins des rues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Accourent les anges lumineux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Vers les mystères si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qui réjouit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nous offre le salut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Par Sa divine volonté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Sacrements, nous a donnés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Sa Parole est incarnée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nous offre le salut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Écoute Peuple de Jésus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7186787-4822-4C98-A5BD-138EF2E8B9FC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6837604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دعيت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يا مريم العذراء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الزهرة المقدسة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التي للبخور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it-IT" sz="32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umou] `ero @ Mari`a }par;enoc @ je ]`hryri `e;ouab @ `nte pi`c;oinofi.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tu fus nommée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Vierge Marie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fleur Sainte, celle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 est pour l’encens.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EDE90808-7ED2-2EF7-E192-6DD9D56EC604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1C63F54-0D7C-41A5-E98F-4D8ED7CB2BAE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54323365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50951518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Mystère immense, très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Toi seul Tu le comprends, ô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don divin et mystérieux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Christ Jésus par Son pardon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Détruit le piège du démon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Son Corps, Il nous a fait don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Vin pur versé pour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Sang de Jésus mort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effacer tous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Offert sur un plateau, le Pain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Corps de Jésus, secret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Rachète les péchés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Écoute Peuple de Jésus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0D55F8E-4C00-4BDC-991A-D33BC3232FB0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654852983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7180391"/>
              </p:ext>
            </p:extLst>
          </p:nvPr>
        </p:nvGraphicFramePr>
        <p:xfrm>
          <a:off x="131762" y="302716"/>
          <a:ext cx="9048750" cy="4393758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314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Salut aux âmes de tout âge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Royaume de Dieu en héritage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ciel, vous gagnez en partage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Buvez de cette coupe sacrée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vos péchés, vous renoncez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damnation, vous écartez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061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Ce sacrement te guérira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Paix et Joie te remplira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Lumière, t'habitera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 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Celui qui croit au Christ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Celui qui croit sans L'avoir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Auprès de Dieu, sera élu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</a:t>
                      </a:r>
                      <a:endParaRPr kumimoji="0" lang="fr-F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Écoute Peuple de Jésus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C5D1315-E6FE-4CAE-9506-8384F2FA506C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4030476539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69395096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Jésus, Lumière et Vérité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Notre Chemin d’Éternité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Conduit les âmes à Sa clarté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L'ère des ténèbres est dissipée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 Jésus a triomphé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du Ressuscité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Chantez cet air si mélodieux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Chantez jusqu'au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Chantez car Christ est notre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 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Suivez toujours Sa volonté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seul toujours, adorerez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 prochain, vous aimerez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Écoute Peuple de Jésus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9BF9D13-D4F9-4E35-8088-A11DDADC6A1E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68187207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65372885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13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Ô Saint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des Armées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le Seigneur, Celui Qui est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Christ, Lumière et Vérité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Écoute Peuple de Jésus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1B78D74-4E2C-494F-A20B-96CDF5185609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232423218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إسمعوا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يا شعب المسيح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 err="1">
                <a:solidFill>
                  <a:prstClr val="white"/>
                </a:solidFill>
                <a:latin typeface="Book Antiqua" pitchFamily="18" charset="0"/>
              </a:rPr>
              <a:t>إسمعوا</a:t>
            </a:r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 يا شعب المسيح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74498D2-701B-423E-8A39-C0AC1939B669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03285587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88137357"/>
              </p:ext>
            </p:extLst>
          </p:nvPr>
        </p:nvGraphicFramePr>
        <p:xfrm>
          <a:off x="107504" y="546378"/>
          <a:ext cx="8928992" cy="4131607"/>
        </p:xfrm>
        <a:graphic>
          <a:graphicData uri="http://schemas.openxmlformats.org/drawingml/2006/table">
            <a:tbl>
              <a:tblPr rtl="1"/>
              <a:tblGrid>
                <a:gridCol w="45400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89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إسمعوا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شعب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وتفهموا بعقل رجيح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وصيحوا بلسان فصيح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اُشكروا فضله وإحسانه،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أعطانا جزيل أنعامه،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وأنعم علينا بأسراره،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بإرادته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الآلهية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وحكمته العلوية،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أوهب لنا أسراراً خفية،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تشتهي الملائكة النورانية،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تنظر هذه العطية،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أنعم بها للبشرية،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35496" y="0"/>
            <a:ext cx="9073008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200" b="1" dirty="0" err="1">
                <a:solidFill>
                  <a:srgbClr val="FF9900"/>
                </a:solidFill>
              </a:rPr>
              <a:t>إسمعوا</a:t>
            </a:r>
            <a:r>
              <a:rPr lang="ar-SA" sz="3200" b="1" dirty="0">
                <a:solidFill>
                  <a:srgbClr val="FF9900"/>
                </a:solidFill>
              </a:rPr>
              <a:t> يا شعب المسيح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إسمعوا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يا شعب المسيح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706821785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70368761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جاد علينا بالغفران،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وكسر عنا فخ الشيطان،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وأعطانا جسده قربان،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حكمة عميقة وسر خفي،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يدركهما عقل بشري،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إلا الإله الحي الأزلي،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خبزاً موضوعاً في الصينية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لمحو الذنوب والخطية،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أكله ينال حياة أبدية،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خمراً طاهراً ممزوج بالكأس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التوبة والخلاص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يشربه ينجي من القصاص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إسمعوا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يا شعب المسيح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754477B-643B-4C77-A36E-00F043A921EF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858610550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98511259"/>
              </p:ext>
            </p:extLst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خلاصاً لأرواح ونفوس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يؤمن بإسم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ينال ميراث الفردوس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دواء يبري كل جراحات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ويمحي الخطايا والسيئات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ونرث ملكوت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راحة لنفوس المؤمنين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هم على الأيمان ثابتين يرحمهم الرب في يوم الدين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زمان الضلالة زال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وأضاء علينا نور مخلصنا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وإبتهجت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نفوسنا وفرحنا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المسيح أنعم لنا بالخلاص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إسمعوا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يا شعب المسيح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F5C4BA6-6BD3-4A7C-B933-788C40E3CE6C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4093698424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19202394"/>
              </p:ext>
            </p:extLst>
          </p:nvPr>
        </p:nvGraphicFramePr>
        <p:xfrm>
          <a:off x="-36512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سراج الحق أضاء فينا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ونوره أشرق علينا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يسوع الحي فادينا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 زائد ومجد 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موهبة تامة ليست تمثيل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 ودم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صفوف الملائكة العلويين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وقوف قدامه مرتعدين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لجلال عظمته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حاضعين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ضياء نوره في كل 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العظمة والسلطان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والسجود الآن وكل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آوان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إسمعوا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يا شعب المسيح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540CC6E-E247-4A57-9BC3-078F7396AFC4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042072266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11727070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 بالخلاص للشعوب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وخزق كتاب العهد المكتوب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طوبي لمن يؤمن به ويتوب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أعطانا وصاياه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الألهية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الاعتراف وترك الخطية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والتناول من أسراره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المحيية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غسل خطايانا بدمه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وخلصنا من نار الخطبة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وفتح لنا باب النعيم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ونقول مع الملائكة الكرام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في العلا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الأرض السلام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إسمعوا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يا شعب المسيح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2A825E2-D076-4865-A1CB-C465D2FA646E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67930323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التي طلعت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وأزهرت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من أصل رؤساء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الآباء والأنبياء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:yetac]ou`w `e`pswi @ acviri `ebol @ qen `;nouni</a:t>
            </a:r>
            <a:b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`nnipatriar,yc @ nem ni`provytyc.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Celle qui a poussé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qui a fleuri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 la race des chefs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Des pères et prophètes.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1A07E3FC-AA87-42A4-91A5-8DDB683C8128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1F269B19-E1CF-D802-E952-B856AFE5BABD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86264574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14885687"/>
              </p:ext>
            </p:extLst>
          </p:nvPr>
        </p:nvGraphicFramePr>
        <p:xfrm>
          <a:off x="35496" y="87474"/>
          <a:ext cx="8928992" cy="4482498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871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ونقول مع الملائكة الكرام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في العلا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الأرض السلام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ونصيح بأعلى صوت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نحو الحي الذي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لينعم علينا بالملكوت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538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قدوس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رب القوات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قدوس الممجد في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أنعم علينا بالخيرات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كرامة ومجداً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وأكرام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بإسم الله الحي الأعظم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اعطانا مواهب عظام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إسمعوا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يا شعب المسيح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5F3532F-F168-4372-B5B0-7EE92FB5C8F8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34954768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84922204"/>
              </p:ext>
            </p:extLst>
          </p:nvPr>
        </p:nvGraphicFramePr>
        <p:xfrm>
          <a:off x="35496" y="195486"/>
          <a:ext cx="9073008" cy="4671667"/>
        </p:xfrm>
        <a:graphic>
          <a:graphicData uri="http://schemas.openxmlformats.org/drawingml/2006/table">
            <a:tbl>
              <a:tblPr rtl="1"/>
              <a:tblGrid>
                <a:gridCol w="46108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2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ليس لنا معين سواك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وأعين الكل تترجاك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جود عينا برضاك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منك نطلب غفران الذنوب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الغاية والمطلوب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تفرح بخاطئ واحد يتوب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نسألك يا رب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الصابؤوت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الحي الأزلي الذي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 تنعم علينا بالملكوت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أعطينا يا رب توبة 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وأعمالاً بارة مرضية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لكي نرث حياة أبدية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إسمعوا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يا شعب المسيح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CABB7A7-4E10-45F9-B9FC-C34A78C7F1E1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434772224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: Notre Père </a:t>
            </a:r>
          </a:p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qui es aux Cieux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Notre Père qui es aux Cieux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809CEB7-5792-4F1A-876C-232BCB4A245F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432549016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073008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« Notre Père qui es aux Cieux»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26457783"/>
              </p:ext>
            </p:extLst>
          </p:nvPr>
        </p:nvGraphicFramePr>
        <p:xfrm>
          <a:off x="95250" y="519523"/>
          <a:ext cx="9085263" cy="4313768"/>
        </p:xfrm>
        <a:graphic>
          <a:graphicData uri="http://schemas.openxmlformats.org/drawingml/2006/table">
            <a:tbl>
              <a:tblPr rtl="1"/>
              <a:tblGrid>
                <a:gridCol w="4650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348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534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2. Et que Ton Nom soit sanctifié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Qu'Il soit toujours béni, loué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Pour nous pauvres pécheurs, pitié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et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1. Ô notre Père qui es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 Puissant et Fort, Tu es Glorieux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 Vers Toi je crie et pleure anxieux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et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4. Ta volonté soit faite ô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Que tous les hommes Te vénèrent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Pour que Ta Loi soit leur critère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et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3. Et que Ton Règne arrive,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Ton Saint-Esprit vienne en mon cœur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Ta paix écartera la peur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et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Notre Père qui es aux Cieux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ACBBF3B-4036-4CB7-A9A3-5FE1F97599A4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96261298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36076822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5017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835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Pain du jour, ô donne aussi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Oiseaux du ciel, Tu les nourris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fleurs aussi, Tu les vêtis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et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Que sur la terre comme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Anges et humains respectueux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 soient soumis ô Dieu glorieux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et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Comme à mes frères j'ai pardonné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Père efface mes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l'ennemi sera aimé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et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Pardonne aussi tous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Dieu de compassion, pitié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Nos fautes, Tu les as lavées 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et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Notre Père qui es aux Cieux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E254B50-6D09-4F2D-A654-652F85C30DA6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429922816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03352137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904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La tentation, chasse-la Seigneur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mal, éloigne de nos cœurs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Préserve tous mes frères et sœurs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et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Car à Toi appartiennent Seigneur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Puissance et Règne et tout Honneur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toute éternité, Vainqueur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et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Notre Père qui es aux Cieux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24318EA-DAB5-41EC-9E8C-7C11AF9B452E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494640490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أبانا الذي في السموات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أبانا الذي في السموات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256889C-35D2-420E-8EE1-170342407756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257060487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84280275"/>
              </p:ext>
            </p:extLst>
          </p:nvPr>
        </p:nvGraphicFramePr>
        <p:xfrm>
          <a:off x="107504" y="546378"/>
          <a:ext cx="8928992" cy="4131607"/>
        </p:xfrm>
        <a:graphic>
          <a:graphicData uri="http://schemas.openxmlformats.org/drawingml/2006/table">
            <a:tbl>
              <a:tblPr rtl="1"/>
              <a:tblGrid>
                <a:gridCol w="45400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89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أبانا الذي في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تمجدك كل الطغمات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إليك في الضيقات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ليتقدس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معين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وليتبارك في كل حين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إرحم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عبيدك الخاطئين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ليأتي ملكوتك يا 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وروحك القدوس يملك قلبي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رجائي وطلبي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لتكن مشيئتك في كل حين 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نافذة ونحن لها خاضعين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إجعلنا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لأوامرك طائعين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35496" y="0"/>
            <a:ext cx="9073008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200" b="1" dirty="0">
                <a:solidFill>
                  <a:srgbClr val="FF9900"/>
                </a:solidFill>
              </a:rPr>
              <a:t>أبانا الذي في السموات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أبانا الذي في السموات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EC023AC-29D2-47AE-84B4-14364560CAD4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4086129581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02762929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في السماء كذلك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الأرض أنت السيد المالك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 عبيدك من المهالك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خبزنا الذي للغد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أعطنا اليوم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ياذا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المجد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مراحمك كثيرة لا تعد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وأغفر لنا ذنوبنا يا مولانا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ربي بمراحمك لا تنسانا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كرحمتك وليس كخطايانا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أبانا الذي في السموات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نغفر نحن للمذنبين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إلينا والأعداء المسيئين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علمنا أن نكون متسامحين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أبانا الذي في السموات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1E10ABD-2B09-46C9-B0BE-D4992FD7CF9D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338066443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535034699"/>
              </p:ext>
            </p:extLst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تدخلنا في تجربة يا إلهنا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 سمحت فلا تتخلى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إحتمال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التجارب أعنا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نجنا من الشرير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صاحب الأمر والتدبير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يا إلهي على الكل بصير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بالمسيح يسوع ربنا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إقبلنا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بمعونتك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إشملنا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وبصوتك المفرح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إسمعنا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لك الملك والقوة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والمجد والعظمة والقدرة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 نسير من قوة إلى قوة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أبانا الذي في السموات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24501C2-43E7-4663-8583-7C58226C2995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54862741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7191AD37-7722-FC2E-42C3-48618A5F38A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7574" y="0"/>
            <a:ext cx="5166003" cy="5166003"/>
          </a:xfrm>
          <a:prstGeom prst="flowChartConnector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0" y="0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3000" b="1" i="0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Sommaire des hymnes pour la Vierge Marie durant la procession (3 bis/4)</a:t>
            </a:r>
            <a:endParaRPr kumimoji="0" lang="fr-FR" sz="3000" b="1" i="0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8" name="Rectangle 27">
            <a:hlinkClick r:id="rId3" action="ppaction://hlinksldjump"/>
            <a:extLst>
              <a:ext uri="{FF2B5EF4-FFF2-40B4-BE49-F238E27FC236}">
                <a16:creationId xmlns:a16="http://schemas.microsoft.com/office/drawing/2014/main" id="{09A5160F-93C8-4ECF-B03F-74E93358A5BB}"/>
              </a:ext>
            </a:extLst>
          </p:cNvPr>
          <p:cNvSpPr/>
          <p:nvPr/>
        </p:nvSpPr>
        <p:spPr>
          <a:xfrm>
            <a:off x="125757" y="1441688"/>
            <a:ext cx="8892480" cy="52322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lvl="0" algn="ctr"/>
            <a:r>
              <a:rPr lang="it-IT" sz="2800" dirty="0">
                <a:solidFill>
                  <a:schemeClr val="bg1"/>
                </a:solidFill>
                <a:latin typeface="Avva_Marcos" panose="04020500000000000000" pitchFamily="82" charset="0"/>
              </a:rPr>
              <a:t>O</a:t>
            </a:r>
            <a:r>
              <a:rPr lang="it-IT" sz="2800" dirty="0">
                <a:solidFill>
                  <a:schemeClr val="bg1"/>
                </a:solidFill>
                <a:latin typeface="CS Avva Shenouda" panose="020B7200000000000000" pitchFamily="34" charset="0"/>
              </a:rPr>
              <a:t>unof `mmo Mari`a </a:t>
            </a:r>
            <a:r>
              <a:rPr lang="it-IT" sz="2800" dirty="0">
                <a:solidFill>
                  <a:schemeClr val="bg1"/>
                </a:solidFill>
                <a:latin typeface="Book Antiqua" pitchFamily="18" charset="0"/>
              </a:rPr>
              <a:t>– Réjouis-toi Marie - </a:t>
            </a:r>
            <a:r>
              <a:rPr lang="ar-EG" sz="2800" dirty="0">
                <a:solidFill>
                  <a:schemeClr val="bg1"/>
                </a:solidFill>
                <a:latin typeface="Book Antiqua" pitchFamily="18" charset="0"/>
              </a:rPr>
              <a:t>افرَحي يا مريمُ</a:t>
            </a:r>
            <a:endParaRPr lang="fr-FR" sz="2800" dirty="0">
              <a:solidFill>
                <a:schemeClr val="bg1"/>
              </a:solidFill>
              <a:latin typeface="Book Antiqua" pitchFamily="18" charset="0"/>
            </a:endParaRPr>
          </a:p>
        </p:txBody>
      </p:sp>
      <p:sp>
        <p:nvSpPr>
          <p:cNvPr id="29" name="Rectangle 28">
            <a:hlinkClick r:id="rId4" action="ppaction://hlinksldjump"/>
            <a:extLst>
              <a:ext uri="{FF2B5EF4-FFF2-40B4-BE49-F238E27FC236}">
                <a16:creationId xmlns:a16="http://schemas.microsoft.com/office/drawing/2014/main" id="{4C62E2EF-1406-4A27-818C-0D25E785CB73}"/>
              </a:ext>
            </a:extLst>
          </p:cNvPr>
          <p:cNvSpPr/>
          <p:nvPr/>
        </p:nvSpPr>
        <p:spPr>
          <a:xfrm>
            <a:off x="125757" y="2227610"/>
            <a:ext cx="8892480" cy="52322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lvl="0" algn="ctr"/>
            <a:r>
              <a:rPr lang="it-IT" sz="2800" dirty="0">
                <a:solidFill>
                  <a:schemeClr val="bg1"/>
                </a:solidFill>
                <a:latin typeface="Avva_Marcos" panose="04020500000000000000" pitchFamily="82" charset="0"/>
              </a:rPr>
              <a:t>X</a:t>
            </a:r>
            <a:r>
              <a:rPr lang="it-IT" sz="2800" dirty="0">
                <a:solidFill>
                  <a:schemeClr val="bg1"/>
                </a:solidFill>
                <a:latin typeface="CS Avva Shenouda" panose="020B7200000000000000" pitchFamily="34" charset="0"/>
              </a:rPr>
              <a:t>ere Mari`a - </a:t>
            </a:r>
            <a:r>
              <a:rPr lang="it-IT" sz="2800" dirty="0">
                <a:solidFill>
                  <a:schemeClr val="bg1"/>
                </a:solidFill>
                <a:latin typeface="Book Antiqua" panose="02040602050305030304" pitchFamily="18" charset="0"/>
              </a:rPr>
              <a:t>Salut à Marie </a:t>
            </a:r>
            <a:r>
              <a:rPr lang="it-IT" sz="2800" dirty="0">
                <a:solidFill>
                  <a:schemeClr val="bg1"/>
                </a:solidFill>
                <a:latin typeface="CS Avva Shenouda" panose="020B7200000000000000" pitchFamily="34" charset="0"/>
              </a:rPr>
              <a:t>- </a:t>
            </a:r>
            <a:r>
              <a:rPr kumimoji="0" lang="ar-EG" sz="2800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Book Antiqua" pitchFamily="18" charset="0"/>
                <a:cs typeface="Arial" panose="020B0604020202020204" pitchFamily="34" charset="0"/>
              </a:rPr>
              <a:t>السلام لمريم الملكة ونبع الكرمة</a:t>
            </a:r>
            <a:endParaRPr lang="fr-FR" sz="2800" dirty="0">
              <a:solidFill>
                <a:schemeClr val="bg1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Rectangle 2">
            <a:hlinkClick r:id="rId5" action="ppaction://hlinksldjump"/>
            <a:extLst>
              <a:ext uri="{FF2B5EF4-FFF2-40B4-BE49-F238E27FC236}">
                <a16:creationId xmlns:a16="http://schemas.microsoft.com/office/drawing/2014/main" id="{D8D68B94-5A86-4910-867B-8DE6F90CB075}"/>
              </a:ext>
            </a:extLst>
          </p:cNvPr>
          <p:cNvSpPr/>
          <p:nvPr/>
        </p:nvSpPr>
        <p:spPr>
          <a:xfrm>
            <a:off x="125757" y="3013532"/>
            <a:ext cx="8892480" cy="492443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it-IT" sz="2600" dirty="0">
                <a:solidFill>
                  <a:schemeClr val="bg1"/>
                </a:solidFill>
                <a:latin typeface="Avva_Marcos" panose="04020500000000000000" pitchFamily="82" charset="0"/>
              </a:rPr>
              <a:t>X</a:t>
            </a:r>
            <a:r>
              <a:rPr lang="it-IT" sz="2600" dirty="0">
                <a:solidFill>
                  <a:schemeClr val="bg1"/>
                </a:solidFill>
                <a:latin typeface="CS Avva Shenouda" panose="020B7200000000000000" pitchFamily="34" charset="0"/>
              </a:rPr>
              <a:t>ere ne Mari`a - </a:t>
            </a:r>
            <a:r>
              <a:rPr lang="it-IT" sz="2600" dirty="0">
                <a:solidFill>
                  <a:schemeClr val="bg1"/>
                </a:solidFill>
                <a:latin typeface="Book Antiqua" panose="02040602050305030304" pitchFamily="18" charset="0"/>
              </a:rPr>
              <a:t>Salut à toi, Marie (tasbeha) - </a:t>
            </a:r>
            <a:r>
              <a:rPr lang="ar-AE" sz="2600" dirty="0">
                <a:solidFill>
                  <a:schemeClr val="bg1"/>
                </a:solidFill>
                <a:latin typeface="Book Antiqua" panose="02040602050305030304" pitchFamily="18" charset="0"/>
              </a:rPr>
              <a:t>السلام لكِ يا مريم</a:t>
            </a:r>
            <a:endParaRPr lang="fr-FR" sz="2600" dirty="0">
              <a:solidFill>
                <a:schemeClr val="bg1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DFFFFAB6-98C1-EAA7-11A7-E43C946F1C21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5" name="ZoneTexte 4">
            <a:hlinkClick r:id="rId6" action="ppaction://hlinksldjump"/>
            <a:extLst>
              <a:ext uri="{FF2B5EF4-FFF2-40B4-BE49-F238E27FC236}">
                <a16:creationId xmlns:a16="http://schemas.microsoft.com/office/drawing/2014/main" id="{82E359D8-36BB-6E8D-E4D0-5EA2A9AE4553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0596477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مثل عصا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هارون الكاهن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أزهرت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وأوسقت ثمرًا.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`M`vry] `mpi`sbwt @ `nte A`arwn piouyb @ etafviri `ebol @ afopt `nkarpoc.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Comme le bâton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D’Aaron le prêtre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Elle avait fleuri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porta un fruit.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8A5F79F-7E4D-D76D-24C3-5FF09B997A34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4527229-389B-15DC-D266-186B5B5F0A41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57062605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06578908"/>
              </p:ext>
            </p:extLst>
          </p:nvPr>
        </p:nvGraphicFramePr>
        <p:xfrm>
          <a:off x="-36512" y="116580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90730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1541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أبد الآبدين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إجعلنا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إيمانك ثابتين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وإسمعنا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عندما نصرخ قائلين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أبانا الذي في السموات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E723DC1-C6D7-4EBF-997C-EBC27CBB827C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519640087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: Hosanna fils de David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Hosanna Fils de David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7ED8426-C783-41B7-A787-AB66BC8E9907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373086263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: « Hosanna Fils de David »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86997558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C’est le Sacrement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fierté des hommes pieux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C’est la joie des âmes pures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Mystère immense qui dure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Le voici, Agneau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nous a ouvert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Rédempteur, Agneau Pascal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anéantit le Mal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Hosanna Fils de David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5DE2A8A-2BB2-4F15-84ED-6FE933776F39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866907348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4143960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Le voici, le Pain vivant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Corps du Fils du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Celui qui viendra à Lui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Rassasié aura la Vie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Son Sang pur fut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Effaça tous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celui qui croit en Lui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Du péché, s'est repenti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D89C7C1-6569-4AAD-8DFF-F15D94824604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577282431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8234621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Peuple aimé, Jésus t'appelle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Va vers Lui, Vie éternelle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 Verbe t'a sauvé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auras l'Éternité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Ô Sagesse, ô profondeur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Rendez grâce de tout vos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Magnifiez le Fils, Parole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Que vos chants vers Lui s’envolent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3710483-7DE4-4E33-A358-A54A2F799C2A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849733395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963440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Chantez tous et glorifiez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Christ Jésus la Vérité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Chantez-Le et louez-Le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Hosanna, au plus haut des Cieux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Nourriture pour nos âmes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Sur la terre, jeta la flamme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Feu qui divisa le temps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Hommes, idées, comportements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B8A8B0E-24D7-4A3C-ACCE-48F2CBF08188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040205072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38504444"/>
              </p:ext>
            </p:extLst>
          </p:nvPr>
        </p:nvGraphicFramePr>
        <p:xfrm>
          <a:off x="2027800" y="281607"/>
          <a:ext cx="5952496" cy="4415711"/>
        </p:xfrm>
        <a:graphic>
          <a:graphicData uri="http://schemas.openxmlformats.org/drawingml/2006/table">
            <a:tbl>
              <a:tblPr rtl="1"/>
              <a:tblGrid>
                <a:gridCol w="59524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9. Les derniers seront premiers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joyeux, les affligés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les sages et les puissants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Deviendront petits enfants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88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5DA0FFE-4BB3-494B-9004-7A85972CABA7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489813469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أوصنا يا </a:t>
            </a:r>
            <a:r>
              <a:rPr lang="ar-EG" sz="4400" dirty="0" err="1">
                <a:solidFill>
                  <a:prstClr val="white"/>
                </a:solidFill>
                <a:latin typeface="Book Antiqua" pitchFamily="18" charset="0"/>
              </a:rPr>
              <a:t>إبن</a:t>
            </a:r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 داود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أوصنا يا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إبن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داود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16F861A-06F1-4B4B-A61B-47D225F8FB43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4015059495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4845675"/>
              </p:ext>
            </p:extLst>
          </p:nvPr>
        </p:nvGraphicFramePr>
        <p:xfrm>
          <a:off x="107504" y="546378"/>
          <a:ext cx="8928992" cy="4131607"/>
        </p:xfrm>
        <a:graphic>
          <a:graphicData uri="http://schemas.openxmlformats.org/drawingml/2006/table">
            <a:tbl>
              <a:tblPr rtl="1"/>
              <a:tblGrid>
                <a:gridCol w="45400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89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يا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أتحفنا بالجود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وأعطانا خبز الخلود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في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سر الأسرار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فخر الأبرار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فرح الأطهار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السر العالي.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خبز السماء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قوت الحكماء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حياة الفهماء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يناله لا يبالي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تاج الكهنوت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قربان اللاهوت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عربون 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باب المعالي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35496" y="0"/>
            <a:ext cx="9073008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200" b="1" dirty="0">
                <a:solidFill>
                  <a:srgbClr val="FF9900"/>
                </a:solidFill>
              </a:rPr>
              <a:t>أوصنا يا </a:t>
            </a:r>
            <a:r>
              <a:rPr lang="ar-SA" sz="3200" b="1" dirty="0" err="1">
                <a:solidFill>
                  <a:srgbClr val="FF9900"/>
                </a:solidFill>
              </a:rPr>
              <a:t>إبن</a:t>
            </a:r>
            <a:r>
              <a:rPr lang="ar-SA" sz="3200" b="1" dirty="0">
                <a:solidFill>
                  <a:srgbClr val="FF9900"/>
                </a:solidFill>
              </a:rPr>
              <a:t> داود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أوصنا يا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إبن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داود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FBA4484-BBB7-4036-A5B3-E53D86FB838F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657932246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56077681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الخبز الفريد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الإبن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الوحيد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دمه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الأزكى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المجيد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قوتاً للموالي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الشعب المبرور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رنموا بنغمات الحبور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إرفعوا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صوت السرور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في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إعلموا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قدر الحكمة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أشكروا هذه النعمة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عظِّموا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الإبن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الكلمة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رب المجد المتعالي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الشعب المختار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هلموا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بكل وقار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نحظي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بأبهي الأسرار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سِر خفي وعالي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أوصنا يا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إبن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داود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5EC6BE6-0E77-4271-9038-41D8943C824B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55717977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72718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لأنك ولدت الكلمة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بغير زرع بشر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وبتوليتك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بغير فساد.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Je `are`jvo `mPilogoc @ a[ne `cperma `nrwmi @ ecoi `nattako @ `nje tecpar;eni`a.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Car tu as enfanté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Verbe sans semence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ta virginité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Etait sans corruption.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F08C572-E040-460B-8D25-297269A8CA62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098FDC6-1AE2-1876-49D1-EBFEE048ADCB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87488747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53889515"/>
              </p:ext>
            </p:extLst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90043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1541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3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ونشكر نِعَم المسيح</a:t>
                      </a:r>
                      <a:endParaRPr kumimoji="0" lang="fr-FR" sz="3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ونمجده بالتسبيح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وبصوت التهليل نصيح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في </a:t>
                      </a:r>
                      <a:r>
                        <a:rPr kumimoji="0" lang="ar-EG" sz="33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ar-EG" sz="3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أوصنا يا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إبن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داود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4417D29-8C94-4882-BA49-6FEA63D302BE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968281154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: Lors du Repas Sacré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C885C39-5F05-487B-8683-2D0077443899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617147030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: Lors du Repas Sacré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28754251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Lors du Repas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Lors du Repas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prit le Pain, le rompit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dit : "Mon Corps est Ceci"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Lors du soir des douleurs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Lors du soir des douleurs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prit la Coupe, la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dit : "Mon Sang est Ceci"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7C4F9D3-C3CB-47E6-919C-DFB45B5E7E57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59293712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5487475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De l'âme le Repas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plaies, Il guérira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Embaumera de senteurs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L'Autel sacré du Seigneur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Nuptial Festin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Offert à la Mariée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Promesse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qui, le pacte, a rempli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687A0D3-A314-4FF3-B172-3D3E55A90D6D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049227557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74910572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Mon Seigneur bien-aimé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Rédempteur des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Guéris mon âme des plaies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 tous nos méfaits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Mon cœur, je Te confie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Mes biens, je sacrifie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Mon seul espoir, toujours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Source d'Amour et de Foi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2C18CFE-FC30-41FE-BB33-4719EDEBC82C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28595530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20975948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Toi qui es la Conscience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Sagesse et Prescience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Purifie-moi des souillures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garde-moi toujours pur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Les fautes, Tu pardonnes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paix, Tu nous la donnes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Des hommes, Tu es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je T'offre mon cœur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886EC21-E344-464B-B0AC-96C7E5F9D672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759721097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5077095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D'épines couronné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vinaigre abreuvé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Crucifié comme un voleur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je T'offre mon cœur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Seigneur Jésus meurtri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Lorsqu'Il rendit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Maries, crient de douleur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je T'offre mon cœur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5FFAC02-02F8-4CCA-B6FB-A0AC3764E8E4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742783694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98178207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Ils Le portent au jardin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L'enroulent dans le lin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"Ô jardinier, vois mes pleurs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Où as-tu mis mon Seigneur ?"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Ressuscité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Marie, l'Ange, a cru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Ressuscité, Rédempteur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habite nos cœurs (ter)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BB006E-19EA-4E9A-B0A4-A7D49BF19EB2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772377332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ليل العشاء السري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ليل العشاء السري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1A5FB6C-91CB-49DE-AC56-27FA5A070E09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659552788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73495425"/>
              </p:ext>
            </p:extLst>
          </p:nvPr>
        </p:nvGraphicFramePr>
        <p:xfrm>
          <a:off x="-36000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5144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08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(3) </a:t>
                      </a: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 العشاء السري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 العشاء السري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 خبزا وكسر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هذا جسدي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 للام ربى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ليل الام ربى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اخذ كأسا وشكر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هذا دم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ar-EG" sz="3600" b="1" dirty="0">
                <a:solidFill>
                  <a:srgbClr val="FF9900"/>
                </a:solidFill>
              </a:rPr>
              <a:t>ليل العشاء السري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ليل العشاء السري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4945C84-C158-4858-9906-00515082E095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7282261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AE" sz="4000" dirty="0">
                <a:solidFill>
                  <a:prstClr val="white"/>
                </a:solidFill>
              </a:rPr>
              <a:t>فلهذا نمجدك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كوالدة الإله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اسألي ابنك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AE" sz="4000" dirty="0">
                <a:solidFill>
                  <a:prstClr val="white"/>
                </a:solidFill>
              </a:rPr>
              <a:t>ليغفر لنا.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¿ E;be vai ten]`wou ne @ hwc :e`otokoc @ ma]ho `mpesyri @ e;ref,w nan `ebol.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1640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Pour cela nous te glorifions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En tant que mère de Dieu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Demande à ton Fils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De nous pardonner.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84B419E-07D0-00EB-BAA1-C7E5CE23D583}"/>
              </a:ext>
            </a:extLst>
          </p:cNvPr>
          <p:cNvSpPr txBox="1"/>
          <p:nvPr/>
        </p:nvSpPr>
        <p:spPr>
          <a:xfrm>
            <a:off x="899592" y="4797059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@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3BFA8462-E970-4785-D0B9-0BCF5E74B8D6}"/>
              </a:ext>
            </a:extLst>
          </p:cNvPr>
          <p:cNvSpPr txBox="1"/>
          <p:nvPr/>
        </p:nvSpPr>
        <p:spPr>
          <a:xfrm>
            <a:off x="0" y="479633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22116257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59265920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44418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45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(3) </a:t>
                      </a: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غذاء الروح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وضامد الجروح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عبيرە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يفوح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هيكل الرب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عشاء العريس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قدم للعر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والوعد بالفردوس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لحافظ العهد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ACC319-F387-F8C3-E43E-02BCE34ED8D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550CDAC-FD93-4859-A639-BF063577FEF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ليل العشاء السري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B435A18-C50E-B1D1-70D1-8394E3AEA715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229844872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6501909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44320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44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(3) </a:t>
                      </a: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سيدي المحبوب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ساتر العيوب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ماحي الذنوب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 سقام نفسي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قلبي انا اعطيك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ومالي اهديك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قوى رجائي فيك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مصدر الحب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5414DB3-B5C8-33BA-5CE6-5833F27A14C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033E5E1-A15D-F0D0-7578-93B3F1A80C1B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ليل العشاء السري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1DDC9BC-7D93-F1E1-3F6C-4E47909F42A2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741893529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7264426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44320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44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(3) </a:t>
                      </a: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</a:t>
                      </a:r>
                      <a:r>
                        <a:rPr kumimoji="0" lang="ar-EG" sz="30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قلبى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واضع الضمير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والحسن والتفكير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طهرني يا قدير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وصمة الاثم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غافر الذنوب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ماسح العيوب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حافظ القلوب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الرب حبيب قلبي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3B98B60-936A-0DE3-4550-017A0A6587AE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DEE8B2F-29D8-5A18-676B-3AEA33143302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ليل العشاء السري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DE66472-870B-CB2F-DDC2-E28A4B5751F5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4165494230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6194410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44320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44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30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(3) </a:t>
                      </a: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بالشوك كللوك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سقوك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بالحربة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سقوق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حبيب قلبي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سيدي المجروح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سلمت الروح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والمريمات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تنوح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الرب حبيب قلبي</a:t>
                      </a:r>
                      <a:endParaRPr kumimoji="0" lang="fr-FR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A77E8D6-94FA-CF69-96E1-917CAF46F20D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61B2660-E59C-EE2E-73BA-E3E224CA5669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ليل العشاء السري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38D94E2-D5D3-4247-BF36-42C35CB4F4B5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289674095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122719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44047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517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30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5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(3) </a:t>
                      </a:r>
                      <a:r>
                        <a:rPr kumimoji="0" lang="ar-EG" sz="3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endParaRPr kumimoji="0" lang="fr-FR" sz="3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اخذوه للبستان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لفوه في الاكفان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حارس البستان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اين وضعوا ربى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قام من القبور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واندهش الجمهور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جاء الملاك يقول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</a:t>
                      </a:r>
                      <a:r>
                        <a:rPr kumimoji="0" lang="fr-FR" sz="27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حبيب قلبي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CB6D9DB-9CF9-6120-931F-FF1DD34D63B4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6C9B87E-C6A0-CD28-18F4-83FD3D3BF90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ليل العشاء السري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34C2F84-B236-B8EC-D315-385C43960B08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756844915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Jésus Rédempteur t’invite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: Jésus Rédempteur t’invite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756D618-03D5-4837-A777-BC769922982E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231857605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: Jésus Rédempteur t’invite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4363247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Rédempteur t’invite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Lui qui nous donna le jour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une ère nouvelle, il t’a convié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Belle preuve de Son amour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Après avoir rendu grâce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Prit le Pain et le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Puis Il le rompit, "Ceci est Mon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Faites-en Ma mémoire ceci"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 leur donna la coupe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Sang de l'Alliance nouvelle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fut répandu pour tous les pécheurs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T'offrant la Vie Éternelle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Jésus Rédempteur t’invite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C641DA6-F49A-402B-A124-6BA59AFFFD23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935458496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43941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Rédempteur t’invite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Lui qui nous donna le jour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une ère nouvelle, il t’a convié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Belle preuve de Son amour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Voici la Manne céleste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Jésus, le Corps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 Sang précieux, Sang pur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Du Malin t'a préservé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Infinie Miséricorde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Sagesse, Amour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ton âme s'unit, Amour infini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Christ Jésus notre Dieu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Jésus Rédempteur t’invite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AB07F1C-0B35-4243-99BB-40B34DD8F67C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601908556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392937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Rédempteur t’invite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Lui qui nous donna le jour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une ère nouvelle, il t’a convié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Belle preuve de Son amour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Ô Mystère divin immense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Harmonie pure, ineffable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Toi les louanges, à Toi tout honneur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Perfection inégalable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Dans les cieux, sur notre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Créatures, éveillez-vous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Multitudes célestes, louez le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Adorez, prosternez-vous !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Jésus Rédempteur t’invite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0A93A76-4D89-4CA7-A594-7F0C138E3AAE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477957630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إن فادينا دعانا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إن فادينا دعانا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35FC9F6-0D18-4738-8100-80F5BABA3908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38265538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prstClr val="white"/>
                </a:solidFill>
                <a:latin typeface="Avva_Marcos" pitchFamily="82" charset="0"/>
              </a:rPr>
              <a:t>D</a:t>
            </a:r>
            <a:r>
              <a:rPr lang="it-IT" sz="54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5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C0970B30-BDA0-10B1-4398-4A80E6EC5011}"/>
              </a:ext>
            </a:extLst>
          </p:cNvPr>
          <p:cNvSpPr/>
          <p:nvPr/>
        </p:nvSpPr>
        <p:spPr>
          <a:xfrm>
            <a:off x="3369466" y="2965021"/>
            <a:ext cx="12366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R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70EE1261-1E27-2D3A-AE4B-71CD1CAC5477}"/>
              </a:ext>
            </a:extLst>
          </p:cNvPr>
          <p:cNvSpPr/>
          <p:nvPr/>
        </p:nvSpPr>
        <p:spPr>
          <a:xfrm>
            <a:off x="4694210" y="2965021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C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ena`tso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hlinkClick r:id="rId5" action="ppaction://hlinksldjump"/>
            <a:extLst>
              <a:ext uri="{FF2B5EF4-FFF2-40B4-BE49-F238E27FC236}">
                <a16:creationId xmlns:a16="http://schemas.microsoft.com/office/drawing/2014/main" id="{A52CAA20-BB52-46BA-F2DB-F725DD91BB02}"/>
              </a:ext>
            </a:extLst>
          </p:cNvPr>
          <p:cNvSpPr/>
          <p:nvPr/>
        </p:nvSpPr>
        <p:spPr>
          <a:xfrm>
            <a:off x="6249786" y="2965021"/>
            <a:ext cx="191917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ai </a:t>
            </a:r>
            <a:r>
              <a:rPr kumimoji="0" lang="it-IT" sz="1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 `vlimyn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5415E784-6ECD-2536-063D-ED6C904B84B4}"/>
              </a:ext>
            </a:extLst>
          </p:cNvPr>
          <p:cNvSpPr/>
          <p:nvPr/>
        </p:nvSpPr>
        <p:spPr>
          <a:xfrm>
            <a:off x="107504" y="3595119"/>
            <a:ext cx="1954496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tai par;enoc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1" name="Rectangle 10">
            <a:hlinkClick r:id="rId7" action="ppaction://hlinksldjump"/>
            <a:extLst>
              <a:ext uri="{FF2B5EF4-FFF2-40B4-BE49-F238E27FC236}">
                <a16:creationId xmlns:a16="http://schemas.microsoft.com/office/drawing/2014/main" id="{2B6F299E-2C82-2945-3F1C-2F369AE1E6A2}"/>
              </a:ext>
            </a:extLst>
          </p:cNvPr>
          <p:cNvSpPr/>
          <p:nvPr/>
        </p:nvSpPr>
        <p:spPr>
          <a:xfrm>
            <a:off x="3852188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9" name="Rectangle 18">
            <a:hlinkClick r:id="rId8" action="ppaction://hlinksldjump"/>
            <a:extLst>
              <a:ext uri="{FF2B5EF4-FFF2-40B4-BE49-F238E27FC236}">
                <a16:creationId xmlns:a16="http://schemas.microsoft.com/office/drawing/2014/main" id="{97467B25-F324-47A7-1EF6-F9312B0B00CA}"/>
              </a:ext>
            </a:extLst>
          </p:cNvPr>
          <p:cNvSpPr/>
          <p:nvPr/>
        </p:nvSpPr>
        <p:spPr>
          <a:xfrm>
            <a:off x="5727073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20" name="Rectangle 19">
            <a:hlinkClick r:id="rId9" action="ppaction://hlinksldjump"/>
            <a:extLst>
              <a:ext uri="{FF2B5EF4-FFF2-40B4-BE49-F238E27FC236}">
                <a16:creationId xmlns:a16="http://schemas.microsoft.com/office/drawing/2014/main" id="{FA6BAA6F-FD3C-65BC-59A6-B7F0657CAB2C}"/>
              </a:ext>
            </a:extLst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2" name="Rectangle 21">
            <a:hlinkClick r:id="rId10" action="ppaction://hlinksldjump"/>
            <a:extLst>
              <a:ext uri="{FF2B5EF4-FFF2-40B4-BE49-F238E27FC236}">
                <a16:creationId xmlns:a16="http://schemas.microsoft.com/office/drawing/2014/main" id="{FBD3FD2E-087E-1A69-8110-CFD9275E634E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5EDB7D0F-314E-9DC8-A056-4E5DCCAC6746}"/>
              </a:ext>
            </a:extLst>
          </p:cNvPr>
          <p:cNvSpPr/>
          <p:nvPr/>
        </p:nvSpPr>
        <p:spPr>
          <a:xfrm>
            <a:off x="2159512" y="3595119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nok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4BD2F3EE-E112-A424-E773-E35A161BF3A6}"/>
              </a:ext>
            </a:extLst>
          </p:cNvPr>
          <p:cNvSpPr/>
          <p:nvPr/>
        </p:nvSpPr>
        <p:spPr>
          <a:xfrm>
            <a:off x="3297688" y="3595119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FD039792-1AFF-3898-8B28-DCF67C71FF2E}"/>
              </a:ext>
            </a:extLst>
          </p:cNvPr>
          <p:cNvSpPr/>
          <p:nvPr/>
        </p:nvSpPr>
        <p:spPr>
          <a:xfrm>
            <a:off x="7409" y="4233036"/>
            <a:ext cx="105073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F78D19F9-E5C3-8A55-8FC3-EB0B75BAF392}"/>
              </a:ext>
            </a:extLst>
          </p:cNvPr>
          <p:cNvSpPr/>
          <p:nvPr/>
        </p:nvSpPr>
        <p:spPr>
          <a:xfrm>
            <a:off x="2409351" y="4235972"/>
            <a:ext cx="1350529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3796CD00-C569-A5B6-DB63-A62776E13E11}"/>
              </a:ext>
            </a:extLst>
          </p:cNvPr>
          <p:cNvSpPr/>
          <p:nvPr/>
        </p:nvSpPr>
        <p:spPr>
          <a:xfrm>
            <a:off x="8266010" y="2965020"/>
            <a:ext cx="85944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N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9B786AD0-7E2E-A4C1-3782-D3DC1DB73FEE}"/>
              </a:ext>
            </a:extLst>
          </p:cNvPr>
          <p:cNvSpPr/>
          <p:nvPr/>
        </p:nvSpPr>
        <p:spPr>
          <a:xfrm>
            <a:off x="1146534" y="4234714"/>
            <a:ext cx="117282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6" name="Rectangle 35">
            <a:hlinkClick r:id="rId17" action="ppaction://hlinksldjump"/>
            <a:extLst>
              <a:ext uri="{FF2B5EF4-FFF2-40B4-BE49-F238E27FC236}">
                <a16:creationId xmlns:a16="http://schemas.microsoft.com/office/drawing/2014/main" id="{3FB58204-AE18-BE97-D799-54D9FC5006B5}"/>
              </a:ext>
            </a:extLst>
          </p:cNvPr>
          <p:cNvSpPr/>
          <p:nvPr/>
        </p:nvSpPr>
        <p:spPr>
          <a:xfrm>
            <a:off x="4853264" y="3600543"/>
            <a:ext cx="12079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%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7" name="Rectangle 36">
            <a:hlinkClick r:id="rId18" action="ppaction://hlinksldjump"/>
            <a:extLst>
              <a:ext uri="{FF2B5EF4-FFF2-40B4-BE49-F238E27FC236}">
                <a16:creationId xmlns:a16="http://schemas.microsoft.com/office/drawing/2014/main" id="{7C7547A8-CB85-42FB-7E41-0DCF61CDE10E}"/>
              </a:ext>
            </a:extLst>
          </p:cNvPr>
          <p:cNvSpPr/>
          <p:nvPr/>
        </p:nvSpPr>
        <p:spPr>
          <a:xfrm>
            <a:off x="6152282" y="3595119"/>
            <a:ext cx="173929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7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8" name="Rectangle 37">
            <a:hlinkClick r:id="rId19" action="ppaction://hlinksldjump"/>
            <a:extLst>
              <a:ext uri="{FF2B5EF4-FFF2-40B4-BE49-F238E27FC236}">
                <a16:creationId xmlns:a16="http://schemas.microsoft.com/office/drawing/2014/main" id="{D142BCEF-06BC-E9B5-913D-71D806C357AA}"/>
              </a:ext>
            </a:extLst>
          </p:cNvPr>
          <p:cNvSpPr/>
          <p:nvPr/>
        </p:nvSpPr>
        <p:spPr>
          <a:xfrm>
            <a:off x="7982698" y="3599244"/>
            <a:ext cx="102323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700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1700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207613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51162603"/>
              </p:ext>
            </p:extLst>
          </p:nvPr>
        </p:nvGraphicFramePr>
        <p:xfrm>
          <a:off x="107504" y="546378"/>
          <a:ext cx="8928992" cy="4131607"/>
        </p:xfrm>
        <a:graphic>
          <a:graphicData uri="http://schemas.openxmlformats.org/drawingml/2006/table">
            <a:tbl>
              <a:tblPr rtl="1"/>
              <a:tblGrid>
                <a:gridCol w="45400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89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 فادينا دعانا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كلنا نحيا به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معطيا عهدا جديدا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ضمن سر حبه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 الخبز وبار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كه ثم شكرا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جسدي هذا </a:t>
                      </a:r>
                      <a:r>
                        <a:rPr kumimoji="0" lang="ar-EG" sz="2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كلوه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ذا وكسرا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ناول الكأس وقال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عهد للحياة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دمي المسفوك عنكم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يغفر اثم </a:t>
                      </a:r>
                      <a:r>
                        <a:rPr kumimoji="0" lang="ar-EG" sz="2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ar-EG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 المن السماوي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اكله يحيي الأنام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يملأ النفس حياة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وكمالا وسلام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35496" y="0"/>
            <a:ext cx="9073008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200" b="1" dirty="0">
                <a:solidFill>
                  <a:srgbClr val="FF9900"/>
                </a:solidFill>
              </a:rPr>
              <a:t>إن فادينا دعانا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إن فادينا دعانا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D14005E-3874-444A-91ED-BDE02378C9E1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735876060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88518625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 القوت </a:t>
                      </a:r>
                      <a:r>
                        <a:rPr kumimoji="0" lang="ar-EG" sz="2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 الفادي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والدم الطاهر يعطي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ضد قوات الجحيم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رحمة الرب تناهت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ضمن ذا السر العجيب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النفس تلاقي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ربها الفادي الحبيب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له سرا عظيما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ذا جلال وبهاء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فاق عقل الناس طرا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ونهي اهل السماء</a:t>
                      </a:r>
                      <a:endParaRPr kumimoji="0" lang="ar-EG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شخص ذي حياة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والملائك الجنود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يخضعون له طرا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بوقار وسجود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إن فادينا دعانا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D4D722F3-6147-4314-91C1-B1640D36A988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212780256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0537568"/>
              </p:ext>
            </p:extLst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رب العطايا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صاحب المجد العظيم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غدا دوما بقربي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في قلبي يقيم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تفرح النفس بهذا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يكمل الوفاق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كلما منوت منه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زادني فيه اشتياق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اشرب سر الحبيب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فهو لي خير طبيب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 الدواء لنفسي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الغم يغيب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يغتذي منه فؤادي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يشتد الرجاء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الايمان يغدو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حبي في نماء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إن فادينا دعانا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BF6EA7F-D888-4D5A-BAF3-8C1C4FFDA0C8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1859604147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62905317"/>
              </p:ext>
            </p:extLst>
          </p:nvPr>
        </p:nvGraphicFramePr>
        <p:xfrm>
          <a:off x="-36512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يهرب الشر اذا ما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كنت منه اقرب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وكذا الاحزان </a:t>
                      </a:r>
                      <a:r>
                        <a:rPr kumimoji="0" lang="ar-EG" sz="2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والآل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 عني تهرب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لا نخشي المنايا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ولا كل الكروب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منه ترتاع الخطايا </a:t>
                      </a: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تمحي الذنوب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هو عربون خلاص </a:t>
                      </a:r>
                      <a:endParaRPr kumimoji="0" lang="fr-FR" sz="2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فيه ذخر للسلام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فيه صون وعفاف </a:t>
                      </a:r>
                      <a:endParaRPr kumimoji="0" lang="fr-FR" sz="2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وانتصار في الختام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إن فادينا دعانا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0CF3062-D24C-418B-A626-E74289F86A84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4172469229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Ordinaire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1918015"/>
            <a:ext cx="9144000" cy="212365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  <a:p>
            <a:pPr algn="ctr"/>
            <a:r>
              <a:rPr lang="fr-FR" sz="4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=a=l...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09776E4-82DC-48DD-8243-FB1B48F96A90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3029131198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امين، </a:t>
            </a:r>
            <a:r>
              <a:rPr lang="ar-EG" sz="4000" dirty="0" err="1">
                <a:solidFill>
                  <a:prstClr val="white"/>
                </a:solidFill>
              </a:rPr>
              <a:t>هَلِّلُويَا</a:t>
            </a:r>
            <a:r>
              <a:rPr lang="ar-EG" sz="4000" dirty="0">
                <a:solidFill>
                  <a:prstClr val="white"/>
                </a:solidFill>
              </a:rPr>
              <a:t>. المجد للآب والابن والروح القدس، الان وكل اوان وإلى دهر الدهور، آمين.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916108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Amen, Alléluia. Gloire au Père au Fils et au Saint-Esprit, Maintenant et pour toujours et pour les siècles des siècles, Amen.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C46AB5-3D4C-F8DC-8A30-B2A1CA21FB49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248A2A1-89EB-EEE7-4E52-976954BAC901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A2EF23C-D038-4CBE-C1FF-9F3D7FE990DD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2860434783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000" dirty="0">
                <a:solidFill>
                  <a:prstClr val="white"/>
                </a:solidFill>
              </a:rPr>
              <a:t>نصرخ قائلين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: يا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ربنا يسوع المسيح</a:t>
            </a:r>
            <a:r>
              <a:rPr lang="fr-FR" sz="4000" dirty="0">
                <a:solidFill>
                  <a:prstClr val="white"/>
                </a:solidFill>
              </a:rPr>
              <a:t> .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(...) </a:t>
            </a:r>
          </a:p>
          <a:p>
            <a:pPr algn="r" rtl="1"/>
            <a:r>
              <a:rPr lang="ar-EG" sz="4000" dirty="0">
                <a:solidFill>
                  <a:prstClr val="white"/>
                </a:solidFill>
              </a:rPr>
              <a:t>خلصنا وارحمنا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(...).</a:t>
            </a:r>
          </a:p>
          <a:p>
            <a:pPr algn="just"/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259632" y="2931790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disons : Ô notre Seigneur Jésus Christ : (…).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2" name="Rectangle 1">
            <a:hlinkClick r:id="rId2" action="ppaction://hlinksldjump"/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58BE634-9025-3D77-33B0-8409101EE88C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424BB5E1-17C8-2D8A-53D7-9864AE0F7C36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4" action="ppaction://hlinksldjump"/>
            <a:extLst>
              <a:ext uri="{FF2B5EF4-FFF2-40B4-BE49-F238E27FC236}">
                <a16:creationId xmlns:a16="http://schemas.microsoft.com/office/drawing/2014/main" id="{44A6867D-E126-8E87-0DE6-C24DA63BDB76}"/>
              </a:ext>
            </a:extLst>
          </p:cNvPr>
          <p:cNvSpPr txBox="1"/>
          <p:nvPr/>
        </p:nvSpPr>
        <p:spPr>
          <a:xfrm>
            <a:off x="0" y="444395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Ordinaire</a:t>
            </a:r>
          </a:p>
        </p:txBody>
      </p:sp>
    </p:spTree>
    <p:extLst>
      <p:ext uri="{BB962C8B-B14F-4D97-AF65-F5344CB8AC3E}">
        <p14:creationId xmlns:p14="http://schemas.microsoft.com/office/powerpoint/2010/main" val="478685211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نلت نعمة موسى، وكهنوت ملكي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dirty="0">
                <a:solidFill>
                  <a:prstClr val="white"/>
                </a:solidFill>
              </a:rPr>
              <a:t>صادق، وشيخوخة يعقوب، وطول عمر </a:t>
            </a:r>
            <a:r>
              <a:rPr lang="ar-EG" sz="4000" dirty="0" err="1">
                <a:solidFill>
                  <a:prstClr val="white"/>
                </a:solidFill>
              </a:rPr>
              <a:t>متوشالح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k[i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t,aric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mMw`ucyc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metouyb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Mel,icedek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metqello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Iakwb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pinoj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`n`ahi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Ma;oucala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859782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Tu as obtenu la grâce de Moïse, la prêtrise de Melchisédech, l’âge de Jacob, et la longue vie de Mathusalem.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989EE04-7F9E-BD86-4DF2-3B32BAA704C2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95AFB5E6-1496-118A-B5F5-46C7A6E32E6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085523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والفهم المختار الذي لداود، وحكمة سليمان، والروح المعزي الذي حلَّ على الرسل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8818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Pika]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etcwtp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Dauid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covi`a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Colomwn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b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mParaklyton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vyetaf`i</a:t>
            </a:r>
            <a:b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ni`apoctoloc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741895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l’intelligence de David, la sagesse de Salomon, et l’Esprit Paraclet qui est descendu sur les apôtres.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2270B68-21AE-3011-B9A4-0F597293277E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FE4C7765-964F-AF32-CCC0-E8B4485E5D99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0827946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3478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الرب يحفظ حياة وقيام أبينا المكرم رئيس الكهنة البابا أنبا </a:t>
            </a:r>
            <a:r>
              <a:rPr lang="fr-FR" sz="4000" dirty="0">
                <a:solidFill>
                  <a:prstClr val="white"/>
                </a:solidFill>
              </a:rPr>
              <a:t>)</a:t>
            </a:r>
            <a:r>
              <a:rPr lang="ar-EG" sz="4000" dirty="0">
                <a:solidFill>
                  <a:prstClr val="white"/>
                </a:solidFill>
              </a:rPr>
              <a:t>…</a:t>
            </a:r>
            <a:r>
              <a:rPr lang="fr-FR" sz="4000" dirty="0">
                <a:solidFill>
                  <a:prstClr val="white"/>
                </a:solidFill>
              </a:rPr>
              <a:t>.(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2785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`P¡ 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ef`e`areh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e`pwnq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ptaho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eratf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mpeniwt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ettai`yout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nar,y`ereuc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@ Papa 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abba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(...).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259632" y="2741895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Seigneur garde la vie et le relèvement de notre bienheureux père, le grand prêtre, le Pape </a:t>
            </a:r>
            <a:r>
              <a:rPr lang="fr-FR" sz="3200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(…).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128E621-A6B5-35B9-656C-593792C3D0C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F6E99C1-6BD1-A95B-2998-F8BCE29BB938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490609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تعالوا يا جميع الشعوب لننظر إلي رئيس الملائكة قائلين : السلام لك يا مريم وجدة نعمة. الرب معك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eute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pentyc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ila`y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ton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an @ `n`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amenpomen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&lt;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,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aritwmeny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683568" y="3261196"/>
            <a:ext cx="784887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Venez ô tous les peuples regarder l’archange en disant : Salut à toi Marie, tu as obtenu la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15C9D10-27CB-C729-A4ED-7E1EE407147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3A2DB03-47CF-DC55-27E2-7B1989D9D10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96033769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>
                <a:solidFill>
                  <a:prstClr val="white"/>
                </a:solidFill>
              </a:rPr>
              <a:t>وأبينا (المطران / الأسقف) أنبا (…).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Nem 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peniwt</a:t>
            </a:r>
            <a:b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(`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mmytropolityc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/ `n`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epickopoc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abba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(...).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259632" y="3057804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notre père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(le métropolite / l’évêque) </a:t>
            </a:r>
          </a:p>
          <a:p>
            <a:pPr algn="ctr"/>
            <a:r>
              <a:rPr lang="fr-FR" sz="3200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(…).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8C893706-6B91-DD5A-FC96-4EA119202DD7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576113C6-6D7B-990A-1E1B-F12567E5EE47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8661873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إله السماء يثبته (يثبتهم) على كرسيه (كراسيهم)، سنين كثيرة وأزمنة سلامية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6314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`V} `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ef`etajrof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(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ef`etajrwou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pef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ronoc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(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nou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ronoc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) @ `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nhanmys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nrompi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hancyou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nhirynikon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787774"/>
            <a:ext cx="655272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Dieu du ciel le(s)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maintienne(nt) sur son (leurs) trône(s) de nombreuses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années paisibles.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21310E3E-017E-BF6F-9E8C-94FF3B0DE15D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E9B23567-C60A-8B92-2A90-409912EAD4D5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1585197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ويخضع جميع أعدائه (أعدائهم) تحت أقدامه (أقدامهم) سريعاً.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9512" y="249492"/>
            <a:ext cx="493200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Ntef;ebi`o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nnefjaji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(`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nnoujaji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capecyt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nnef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alauj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 (`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nnou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alauj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) `</a:t>
            </a:r>
            <a:r>
              <a:rPr lang="fr-FR" sz="3500" dirty="0" err="1">
                <a:solidFill>
                  <a:prstClr val="white"/>
                </a:solidFill>
                <a:latin typeface="CS Avva Shenouda" pitchFamily="34" charset="0"/>
              </a:rPr>
              <a:t>n,wlem</a:t>
            </a:r>
            <a:r>
              <a:rPr lang="fr-FR" sz="35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259632" y="3057804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qu’il lui (leur) soumette tous ses (leurs) ennemis rapidement.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239EBB4-E31A-F66C-63CE-749647D01BA5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A9D3FD98-6A06-7235-103A-4A5DEC7721B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3373606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أطلب من المسيح عنا، ليغفر لنا خطايانا بسلام كعظيم رحمته.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Twbh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eP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=,=c `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b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ejwn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ntef,a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ouhiryny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 kata 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pefnis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300" dirty="0" err="1">
                <a:solidFill>
                  <a:prstClr val="white"/>
                </a:solidFill>
                <a:latin typeface="CS Avva Shenouda" pitchFamily="34" charset="0"/>
              </a:rPr>
              <a:t>nnai</a:t>
            </a:r>
            <a:r>
              <a:rPr lang="fr-FR" sz="33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Implore le Christ pour nous, qu’Il nous accorde la rémission de nos péchés en paix selon Sa grande miséricorde.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62B3ED8-54C6-D0CA-9B1D-32D6264CDA5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BE92548A-E25D-50E6-02CB-308E4653212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5277001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3870CD-21CE-5A34-37BA-C8853E4A88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29F4F9B-13C6-5D1E-4AC6-3A09E53AE71E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4080566-65C5-2550-93FE-7E8497671A4C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6E97AB4-9023-4E42-B447-1FC6C1C5942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=a=l.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8219288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49511E-DA66-FF22-DBEB-1C8CDBADB8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107966C-7227-74F4-41DE-F6CA728914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91D0FF2-789C-BAB0-24C1-77FF79EA13E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19457A38-24CE-5132-48AC-412D76AB61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7201607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Menu Période du Nayrouz (nouvel an copte)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95537" y="223793"/>
            <a:ext cx="86185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Menu Fête du Nayrouz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(nouvel an copte – Fête des Martyrs)</a:t>
            </a:r>
          </a:p>
        </p:txBody>
      </p:sp>
      <p:sp>
        <p:nvSpPr>
          <p:cNvPr id="11" name="Rectangle 10">
            <a:hlinkClick r:id="rId3" action="ppaction://hlinksldjump"/>
          </p:cNvPr>
          <p:cNvSpPr/>
          <p:nvPr/>
        </p:nvSpPr>
        <p:spPr>
          <a:xfrm>
            <a:off x="273920" y="2742768"/>
            <a:ext cx="4154065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le Nayrouz</a:t>
            </a:r>
          </a:p>
        </p:txBody>
      </p:sp>
      <p:sp>
        <p:nvSpPr>
          <p:cNvPr id="12" name="Rectangle 11">
            <a:hlinkClick r:id="rId4" action="ppaction://hlinksldjump"/>
          </p:cNvPr>
          <p:cNvSpPr/>
          <p:nvPr/>
        </p:nvSpPr>
        <p:spPr>
          <a:xfrm>
            <a:off x="4738416" y="2742768"/>
            <a:ext cx="4154065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مديح عيد النيروز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3347864" y="1976522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3347864" y="3507854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myn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1239236384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1923678"/>
            <a:ext cx="539246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395537" y="223793"/>
            <a:ext cx="86185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du Nayrouz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(nouvel an copte – Fête des Martyrs)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0869405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==l @ =a=l @ =a=l @ =a=l.</a:t>
            </a:r>
            <a:b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</a:b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Alléluia. Alléluia.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68867301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في جميع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قديسيه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8240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`e`V] qen ny=e=;=u tyrou `ntaf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 Dieu en son sanctuaire.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93884280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تعالوا يا جميع الشعوب لننظر إلي رئيس الملائكة قائلين : السلام لك يا مريم وجدة نعمة. الرب معك. 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84448"/>
            <a:ext cx="4752528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Amwini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nnilaoc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ntennau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epiar,yaggeloc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efjw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je ,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arejimi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nou`hmot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`P¡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sop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neme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F623E71-547D-24BC-A7E1-95F519B65FF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8FADC86-C72A-7DAA-C9F6-0F15D28CC0A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D908ADF-FBC3-EE83-9405-BAADADEBC954}"/>
              </a:ext>
            </a:extLst>
          </p:cNvPr>
          <p:cNvSpPr/>
          <p:nvPr/>
        </p:nvSpPr>
        <p:spPr>
          <a:xfrm>
            <a:off x="683568" y="3261196"/>
            <a:ext cx="784887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Venez ô tous les peuples regarder l’archange en disant : Salut à toi Marie, tu as obtenu la grâce. Le Seigneur est avec toi. </a:t>
            </a:r>
          </a:p>
        </p:txBody>
      </p:sp>
    </p:spTree>
    <p:extLst>
      <p:ext uri="{BB962C8B-B14F-4D97-AF65-F5344CB8AC3E}">
        <p14:creationId xmlns:p14="http://schemas.microsoft.com/office/powerpoint/2010/main" val="168405677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03097420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في جلد قوته.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pitajro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tefjom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58E100A-E2D0-E034-3427-3C10AB06FA45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0654346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76336517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على مقدرته.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e`hryi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tefmetjwri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340268F-BEE8-B74D-9676-4554F87AA2EF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68991287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64381536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ككثرة عظمته.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kata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p`asai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tefmetnis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7B4C7B8-D156-7D7D-1263-EC22C921FDE6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30371989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26922737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بصوت البوق.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8240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ou`cmy `ncalpiggoc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EA30448-B8C6-3D4A-E732-3428036BCBE1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06770644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82864381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بمزمار وقيثار.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ou'altyrion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ouku;ara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A2174EA-372C-E838-6A59-1A2B8483CB1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2547426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السلام لوالدة الاله القصر المزين بكلمة الآب. السلام لمريم المملوءة نعمة الرب معك. 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ton ,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wron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ton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kocmon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ton logon @ to petro @ ,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,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aritwmeny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899592" y="3219823"/>
            <a:ext cx="741682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Salut à la mère de Dieu, le palais orné de la parole du Père. Salut à Marie, la pleine de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0BB7F60-5D0D-A88F-3A8A-B3D57D885AB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145F3F6-3778-0D87-EE85-3658888997A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79125106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45391077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بدفوف وصفوف.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hankemkem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han,oroc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9FCB71F-917B-6E2C-C051-1C5A4A8405F5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5339550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06440747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بأوتار وأرغن.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hankap nem ouorganon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01846A6-C8B6-A713-DFAF-2711D77499CB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27889035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57284634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حسنة الصوت.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hankumbalon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enece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tou`cmy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B29534A-99EA-93AF-563B-00B564577C92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9829504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73406993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التهليل.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hankumbalon `nte oueslylou`i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Retour Vers « Louez Dieu –</a:t>
            </a:r>
            <a:r>
              <a:rPr kumimoji="0" lang="ar-EG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 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»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ZoneTexte 1">
            <a:hlinkClick r:id="rId4" action="ppaction://hlinksldjump"/>
            <a:extLst>
              <a:ext uri="{FF2B5EF4-FFF2-40B4-BE49-F238E27FC236}">
                <a16:creationId xmlns:a16="http://schemas.microsoft.com/office/drawing/2014/main" id="{BDF921E3-FBE0-DF17-E79E-13ECA6730916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07741339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  <p:sp>
        <p:nvSpPr>
          <p:cNvPr id="3" name="Rectangle 2">
            <a:hlinkClick r:id="rId4" action="ppaction://hlinksldjump"/>
            <a:extLst>
              <a:ext uri="{FF2B5EF4-FFF2-40B4-BE49-F238E27FC236}">
                <a16:creationId xmlns:a16="http://schemas.microsoft.com/office/drawing/2014/main" id="{B94E8144-7DE0-7DAD-51AE-318AD098CFC8}"/>
              </a:ext>
            </a:extLst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Retour Vers « Louez Dieu –</a:t>
            </a:r>
            <a:r>
              <a:rPr kumimoji="0" lang="ar-EG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 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»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3883603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كل نسمة فلتسبح اسم الرب إلهنا.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Nifi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niben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marou`cmou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tyrou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e`Vran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`m`P¡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495A692B-778A-2FBB-2203-0930A3759E3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8595654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السلام لوالدة الاله القصر المزين بكلمة الآب. السلام للعروسة. السلام للحكيمة المملوءة نعمة. الرب معك. 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2800" dirty="0">
                <a:solidFill>
                  <a:prstClr val="white"/>
                </a:solidFill>
                <a:latin typeface="CS Avva Shenouda" pitchFamily="34" charset="0"/>
              </a:rPr>
              <a:t>&lt;ere :</a:t>
            </a:r>
            <a:r>
              <a:rPr lang="en-US" sz="28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en-US" sz="2800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en-US" sz="2800" dirty="0" err="1">
                <a:solidFill>
                  <a:prstClr val="white"/>
                </a:solidFill>
                <a:latin typeface="CS Avva Shenouda" pitchFamily="34" charset="0"/>
              </a:rPr>
              <a:t>kocmon</a:t>
            </a:r>
            <a:r>
              <a:rPr lang="en-US" sz="2800" dirty="0">
                <a:solidFill>
                  <a:prstClr val="white"/>
                </a:solidFill>
                <a:latin typeface="CS Avva Shenouda" pitchFamily="34" charset="0"/>
              </a:rPr>
              <a:t> ton ,</a:t>
            </a:r>
            <a:r>
              <a:rPr lang="en-US" sz="2800" dirty="0" err="1">
                <a:solidFill>
                  <a:prstClr val="white"/>
                </a:solidFill>
                <a:latin typeface="CS Avva Shenouda" pitchFamily="34" charset="0"/>
              </a:rPr>
              <a:t>wron</a:t>
            </a:r>
            <a:r>
              <a:rPr lang="en-US" sz="2800" dirty="0">
                <a:solidFill>
                  <a:prstClr val="white"/>
                </a:solidFill>
                <a:latin typeface="CS Avva Shenouda" pitchFamily="34" charset="0"/>
              </a:rPr>
              <a:t> @ ton logon to </a:t>
            </a:r>
            <a:r>
              <a:rPr lang="en-US" sz="2800" dirty="0" err="1">
                <a:solidFill>
                  <a:prstClr val="white"/>
                </a:solidFill>
                <a:latin typeface="CS Avva Shenouda" pitchFamily="34" charset="0"/>
              </a:rPr>
              <a:t>petro</a:t>
            </a:r>
            <a:r>
              <a:rPr lang="en-US" sz="2800" dirty="0">
                <a:solidFill>
                  <a:prstClr val="white"/>
                </a:solidFill>
                <a:latin typeface="CS Avva Shenouda" pitchFamily="34" charset="0"/>
              </a:rPr>
              <a:t> @ ,ere `</a:t>
            </a:r>
            <a:r>
              <a:rPr lang="en-US" sz="2800" dirty="0" err="1">
                <a:solidFill>
                  <a:prstClr val="white"/>
                </a:solidFill>
                <a:latin typeface="CS Avva Shenouda" pitchFamily="34" charset="0"/>
              </a:rPr>
              <a:t>tselet</a:t>
            </a:r>
            <a:r>
              <a:rPr lang="en-US" sz="2800" dirty="0">
                <a:solidFill>
                  <a:prstClr val="white"/>
                </a:solidFill>
                <a:latin typeface="CS Avva Shenouda" pitchFamily="34" charset="0"/>
              </a:rPr>
              <a:t> @ ,ere `</a:t>
            </a:r>
            <a:r>
              <a:rPr lang="en-US" sz="2800" dirty="0" err="1">
                <a:solidFill>
                  <a:prstClr val="white"/>
                </a:solidFill>
                <a:latin typeface="CS Avva Shenouda" pitchFamily="34" charset="0"/>
              </a:rPr>
              <a:t>tcabe</a:t>
            </a:r>
            <a:r>
              <a:rPr lang="en-US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2800" dirty="0">
                <a:solidFill>
                  <a:prstClr val="white"/>
                </a:solidFill>
                <a:latin typeface="CS Avva Shenouda" pitchFamily="34" charset="0"/>
              </a:rPr>
              <a:t> ,</a:t>
            </a:r>
            <a:r>
              <a:rPr lang="en-US" sz="2800" dirty="0" err="1">
                <a:solidFill>
                  <a:prstClr val="white"/>
                </a:solidFill>
                <a:latin typeface="CS Avva Shenouda" pitchFamily="34" charset="0"/>
              </a:rPr>
              <a:t>aritwmeny</a:t>
            </a:r>
            <a:r>
              <a:rPr lang="en-US" sz="2800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en-US" sz="2800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en-US" sz="2800" dirty="0">
                <a:solidFill>
                  <a:prstClr val="white"/>
                </a:solidFill>
                <a:latin typeface="CS Avva Shenouda" pitchFamily="34" charset="0"/>
              </a:rPr>
              <a:t> meta </a:t>
            </a:r>
            <a:r>
              <a:rPr lang="en-US" sz="2800" dirty="0" err="1">
                <a:solidFill>
                  <a:prstClr val="white"/>
                </a:solidFill>
                <a:latin typeface="CS Avva Shenouda" pitchFamily="34" charset="0"/>
              </a:rPr>
              <a:t>cou</a:t>
            </a:r>
            <a:r>
              <a:rPr lang="en-US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99592" y="3003798"/>
            <a:ext cx="748883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Salut à la mère de Dieu, le palais orné de la parole du Père. Salut à l’épouse, salut à la sage. Salut à Marie, la pleine de grâce.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 Seigneur est avec toi.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6485C81-C1A1-6C56-5840-15AEAB5F0739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1F46D67-B5F5-7DE4-7F88-6621351C88C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90859088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03421453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للآب والأبن والروح القدس.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Doxa Patri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65DE8E4-AA6D-5E96-CBFF-F8167B2C82BD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79117349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99691173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الآن وكل أوان وإلى دهر الدهور آمين.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716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 nun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ictouc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2E860C1-31E9-3CEC-5A47-EAC388892C6F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76735498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21835844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`A=l @ =a=l. Doxa ci `o :eoc `ymwn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F081784-3AF7-C3FF-1486-422EDD9BD95D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76437091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`epi`,lom `nte ]rompi @ hiten tekmet`,ryctoc `P¡.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68679520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b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AE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اسمعنا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وارحمنا.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`A=l @ =a=l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va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i-FI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cwtem `eron ouoh nai nan.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Dieu. Alléluia. Jésus Christ le Fils de Dieu, écoute-nous et aie pitié de nous.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9FF51E5-EB77-B34B-D0D7-442E4012BF3E}"/>
              </a:ext>
            </a:extLst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91220760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2193708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le Nayrouz 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Sommaire des chants de la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Période de Kiahk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95537" y="223793"/>
            <a:ext cx="8618561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du Nayrouz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(nouvel an copte – Fête des Martyrs)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80169482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Fête du </a:t>
            </a:r>
            <a:r>
              <a:rPr lang="fr-FR" sz="3600" b="1" dirty="0" err="1">
                <a:solidFill>
                  <a:srgbClr val="FF9900"/>
                </a:solidFill>
              </a:rPr>
              <a:t>Nayrouz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95250" y="51952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Saint Paul dans son épître nous éclaira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ancienne est révolue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d'amour la remplaça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Soyons tous de Christ revêtus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 à Toi la gloire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jour est béni, louez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nos martyrs c'est la mémoire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Paix sur la terre, joie dans les cieux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"Et je veux le pardon, pas le sacrifice"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lettre qui tue, rejetée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Aveugles voient, malades guérissent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Saint, Saint, Saint, le Ressuscité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L'ancienne loi, Jésus l'a accomplie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Pour nous, Il est mort sur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 Lui, les hommes naissent à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L'amour est sa nouvelle Loi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du Nayrouz (nouvel an copte)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6909100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200" dirty="0">
                <a:solidFill>
                  <a:prstClr val="white"/>
                </a:solidFill>
              </a:rPr>
              <a:t>السلام لك يا والدة الاله يا من الروح حل عليك وملأك من النعمة يا أم الختن العريس الله مجدك والكلمة تجسد منك لأن ملائكة السماء،</a:t>
            </a:r>
            <a:endParaRPr lang="fr-FR" sz="32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ton `Pneuma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upomeny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tyc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pine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ny;eb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mi;`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veu;e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e`odoxac;e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`o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Logoc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carkoki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dinamic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;in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ouranon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</a:p>
        </p:txBody>
      </p:sp>
      <p:sp>
        <p:nvSpPr>
          <p:cNvPr id="7" name="Rectangle 6"/>
          <p:cNvSpPr/>
          <p:nvPr/>
        </p:nvSpPr>
        <p:spPr>
          <a:xfrm>
            <a:off x="899592" y="2931790"/>
            <a:ext cx="7776864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Salut à toi la mère de Dieu, toi sur qui l’Esprit descendit et te remplit de la grâce; ô mère de l’époux, le Dieu te glorifie et le Verbe S'est incarné de toi car les anges du ciel,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63A77FD-626D-806E-310F-C8B317FD59F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E6986F5-0196-9474-9599-A9D0B3D4D29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87050034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06501246"/>
              </p:ext>
            </p:extLst>
          </p:nvPr>
        </p:nvGraphicFramePr>
        <p:xfrm>
          <a:off x="107505" y="87475"/>
          <a:ext cx="9085263" cy="4806320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682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Seigneur, nos récoltes, Tu les bénis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sources d'eau coulent au désert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nos troupeaux, Tu multiplies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 sois-Tu, ô Dieu le Père 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Fais vibrer ta cithare, ô roi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L'année nouvelle est couronnée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Chantons la Vie, Jésus nous guide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Semons la Joie, l'Amour, la Paix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Jésus entra au temple et enseignait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Livre d'Isaïe déroulé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de Nazareth lisait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"L'Esprit de Dieu M'a consacré"</a:t>
                      </a: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Le Jour du Seigneur vient comme un voleur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Paul prévient tous les Chrétiens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"Enfants de la lumière, c'est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priez, le Christ revient"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du Nayrouz (nouvel an copte)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91352239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6192918"/>
              </p:ext>
            </p:extLst>
          </p:nvPr>
        </p:nvGraphicFramePr>
        <p:xfrm>
          <a:off x="131762" y="302716"/>
          <a:ext cx="9048750" cy="4591807"/>
        </p:xfrm>
        <a:graphic>
          <a:graphicData uri="http://schemas.openxmlformats.org/drawingml/2006/table">
            <a:tbl>
              <a:tblPr rtl="1"/>
              <a:tblGrid>
                <a:gridCol w="44522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964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5301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Alors, Il expliqua à tous, ces mots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"L'Oracle accompli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Marie conçut par le Très-Haut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fait homme, le Dieu d'Amour"</a:t>
                      </a:r>
                      <a:endParaRPr kumimoji="0" lang="fr-F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"Pour évangéliser, Je suis venu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Guérir enfin les cœurs brisés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aux aveugles, donner la vue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libérer les opprimés" 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Le règne de Jésus sera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ceux qui L'auront accueilli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pierre de l'angle, pierre rejetée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Sera le faîte de ce logis 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En ce moment, Jésus frémit de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dit : "Je Vous loue ô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les petits croient tous en 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sages ferment à Dieu leurs cœurs"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du Nayrouz (nouvel an copte)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56974789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85988000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Car aveuglés, durcis, ils ne croyaient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Dieu fait homme qui naquit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Siens eux-mêmes le rejetaient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Fils de Vierge Marie 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Tous ceux qui écoutaient Jésus disaient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"N'est-Il pas le Fils de Marie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Paroles de grâce, Il nous prêchait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Fils de Joseph, Il nous surprit "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Donne aux morts le repos et souviens-Toi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ceux qui peinent ici-bas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aux Chrétiens donne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Patriarche donne Ton bras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Dieu, à Ta source pure je voudrais boire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sur Ton chemin conduis-nous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Ton Esprit, honneur et gloire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Christ Jésus, protège-nous</a:t>
                      </a: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du Nayrouz (nouvel an copte)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64805244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60224450"/>
              </p:ext>
            </p:extLst>
          </p:nvPr>
        </p:nvGraphicFramePr>
        <p:xfrm>
          <a:off x="1499914" y="1113588"/>
          <a:ext cx="7032526" cy="2808312"/>
        </p:xfrm>
        <a:graphic>
          <a:graphicData uri="http://schemas.openxmlformats.org/drawingml/2006/table">
            <a:tbl>
              <a:tblPr rtl="1"/>
              <a:tblGrid>
                <a:gridCol w="70325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83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La pure foi, préserve à Tes brebis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veille aussi sur leur Berger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Toi qui fais le jour,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Accorde-nous l'Éternité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du Nayrouz (nouvel an copte)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45293556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النيروز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)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عيد النيروز : مديح المجد لله في علاه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2247714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عيد النيروز : مديح المجد لله في علاه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95537" y="223793"/>
            <a:ext cx="8618561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du Nayrouz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(nouvel an copte – Fête des Martyrs)</a:t>
            </a:r>
          </a:p>
        </p:txBody>
      </p:sp>
    </p:spTree>
    <p:extLst>
      <p:ext uri="{BB962C8B-B14F-4D97-AF65-F5344CB8AC3E}">
        <p14:creationId xmlns:p14="http://schemas.microsoft.com/office/powerpoint/2010/main" val="755719253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9512" y="546378"/>
          <a:ext cx="8784976" cy="4131607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نزل إلينا برضاه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ليرد آدم من منفاه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الله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تراءف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علينا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وبمعونتك اشملنا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واشرق بأنوارك فينا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بارك أكليل هذا العام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واصفح عن جميع آثامنا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وجدد قلوبنا والأفهام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عرفنا يا رب سبلك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ولعمل شريعتك أهلنا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أظهر لكل الناس عدلك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600" b="1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عيد النيروز : مديح المجد لله في علاه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النيروز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النيروز : مديح المجد لله في علاه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94812788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نشكرك لحسن أعمالك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ونعترف بجودك علينا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ونمجد عظمتك وجلالك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نفرح بحلولك فينا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ونسبحك في كنائسنا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لأنك إلهنا وفادينا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حكمك عدل وحق يا رحمان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ووعدت التائب بالغفران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لأنك رؤوف على كل الأكوان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نصرخ إليك كل الأوقات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التجارب لا تدخلنا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واترك لنا كل الزلات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النيروز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النيروز : مديح المجد لله في علاه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74482742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نتوسل إليك وبابتهال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أمل أذنيك واسمعنا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لكي نسبحك ليلًا ونهارًا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سامحنا بكل الأوزار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تعطف علينا وارحمنا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طالبين عفوك كبار وصغار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طهرنا من كل العيوب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وإلى الأعداء لا تسلمنا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واجعـــــــل الخاطئ فينا يتوب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امنــــــع الغلاء وأيضًا الحروب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واغنى الفقراء وابطل مطامعنــــا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وامنحنا كل المطلوب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النيروز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النيروز : مديح المجد لله في علاه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07391693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36512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عول الارامل والأيتام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واشفي جميع اسقامنا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رجانا على الدوام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امنع الأوبئة والأوجاع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الضيق كن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عنائلنا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وأكثر خيراتك – للجياع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أوفي دين المديونين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ومن جميع الشدائد نجينا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وخلص كل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المسبين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حزاني القلوب عزيهم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وبصوتك الفرح اسمعنا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والذين في الشدة أفرج عنهم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النيروز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النيروز : مديح المجد لله في علاه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73888357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ثبتنا على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بطلبات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قديسيك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اقبلنا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وابعد عنا فكر الشيطان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 الشكر على الدوام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ونسبحك بأفواهنا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متعنا بجزيل الأنعام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منك تصدر البركات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بغلات الأرض تشبعنا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تسبحك جميع المخلوقات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أخرجت الثمرة من الأشجار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وجعلتها طعام في أفواهنا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نمجدك ليلًا ونهارًا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النيروز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النيروز : مديح المجد لله في علاه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5080517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724128" y="255444"/>
            <a:ext cx="3297398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2800" dirty="0">
                <a:solidFill>
                  <a:prstClr val="white"/>
                </a:solidFill>
              </a:rPr>
              <a:t>تكرمك دائما في البشريين الفرح لجميع الشعوب رؤساء الملائكة يهتفون مع صفوف الملائكة قائلين : </a:t>
            </a:r>
            <a:r>
              <a:rPr lang="ar-EG" sz="2800" dirty="0" err="1">
                <a:solidFill>
                  <a:prstClr val="white"/>
                </a:solidFill>
              </a:rPr>
              <a:t>إفرحي</a:t>
            </a:r>
            <a:r>
              <a:rPr lang="ar-EG" sz="2800" dirty="0">
                <a:solidFill>
                  <a:prstClr val="white"/>
                </a:solidFill>
              </a:rPr>
              <a:t> يا مريم يا ممتلئة نعمة. الرب معك</a:t>
            </a:r>
            <a:r>
              <a:rPr lang="fr-FR" sz="28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5184576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Aggelon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etek`i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tecin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tecin`a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@ pen `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tropyc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vrene;e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apoutyc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ila`y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al;inna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bapticma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,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aritwmeny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 meta </a:t>
            </a:r>
            <a:r>
              <a:rPr lang="en-US" sz="2400" dirty="0" err="1">
                <a:solidFill>
                  <a:prstClr val="white"/>
                </a:solidFill>
                <a:latin typeface="CS Avva Shenouda" pitchFamily="34" charset="0"/>
              </a:rPr>
              <a:t>cou</a:t>
            </a:r>
            <a:r>
              <a:rPr lang="en-US" sz="2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2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04800" y="2859782"/>
            <a:ext cx="851567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T’honorent toujours par les humains. La joie est pour tous les peuples, les archanges proclament avec les chœurs des anges en disant : Réjouis-toi Marie, ô pleine de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2913478-5DC9-D43C-356C-439B5E134C19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B1004D6-4C76-F5D9-8FEC-AAA83093E9C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75579226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7"/>
          <a:ext cx="8928992" cy="4689491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9057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املانا من بركتك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كنيستك اجمعنا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لنكون أهلًا لخدمتك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وبطريرك هذا الزمان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بصلواته يا رب نفعنا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واحفظه من التجارب والأحزان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إلهنا يباركنا كل 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ويشفي أمراضنا واوجاعنا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ويشبع الفقراء والمحتاجين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باركنا ببركات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ولغيرك لا تحوجنا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املأ بيوتنا من الخيرات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النيروز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النيروز : مديح المجد لله في علاه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1117313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89289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بارك جميع المسيحيين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الحاضرين والغائبين عنا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ارحمنا جميعًا يوم الدين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فليكن اسمك مخوف ومبارك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ومجدك في جميع الأمم يا إلهنا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اسكنـــــــــا نعيمك وديارك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النيروز</a:t>
            </a:r>
            <a:r>
              <a:rPr kumimoji="0" lang="it-IT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 النيروز : مديح المجد لله في علاه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8623311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du Nayrouz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(nouvel an copte – Fête des Martyrs)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245894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=a=l. ...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05635376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امين </a:t>
            </a:r>
            <a:r>
              <a:rPr kumimoji="0" lang="ar-EG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المجد للآب والابن والروح القدس، الان و كل اوان وإلي دهر الدهور. آمين.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61221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 doxa Patri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nun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525871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43110352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نصرخ قائلين : يا ربنا يسوع المسيح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بارك إكليل هذه السنة بصلاحك يا رب. الأنهار والينابيع والزروع والأثمار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خلصنا وارحمنا.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Tenws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enjw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je `w Pen¡ I=y=c P=,=c @ 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`,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lom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]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rompi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hiten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tekmet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`,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ryctoc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`P¡ @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ni`arwou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nimoumi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nem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nici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nem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nikarpoc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 </a:t>
            </a:r>
            <a:r>
              <a:rPr kumimoji="0" lang="fi-FI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Cw] `mmon ouoh nai nan</a:t>
            </a:r>
            <a:endParaRPr kumimoji="0" lang="fr-FR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3057804"/>
            <a:ext cx="842493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clamons et nous disons : Ô notre Seigneur Jésus Christ : </a:t>
            </a:r>
            <a:r>
              <a:rPr kumimoji="0" lang="fr-FR" sz="24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la couronne de cette année par ta bonté Seigneur, les fleuves, les sources, les plantes et les fruits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BCA7D428-0E47-CCD5-EAC5-38694C13E85A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9393023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16023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riode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Nayrouz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85DA987-CDCD-28BE-07C7-313BE3A36FC2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9795054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258B24-78CB-178B-C37B-CBA63A6F3D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94D0E5B-84F1-0215-3144-2602F42681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A02A4A1-2005-56D5-2298-D2AD7F287DE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EB907586-76AB-5139-7895-A44AE4012A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2613967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Menu des chants : Fête de la Sainte Croix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357504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Menu Fête de la Sainte Croix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273920" y="2536908"/>
            <a:ext cx="4154065" cy="646331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la Fête de la Sainte Croix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4738416" y="2539230"/>
            <a:ext cx="4154065" cy="646331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تمجيد الغصن الرطيب في مدح الصليب : مديح أبدأ باسم الثالوث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3347864" y="1259610"/>
            <a:ext cx="2492414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3347864" y="3454121"/>
            <a:ext cx="2492414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fr-FR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myn</a:t>
            </a: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2" name="Rectangle 1">
            <a:hlinkClick r:id="rId7" action="ppaction://hlinksldjump"/>
            <a:extLst>
              <a:ext uri="{FF2B5EF4-FFF2-40B4-BE49-F238E27FC236}">
                <a16:creationId xmlns:a16="http://schemas.microsoft.com/office/drawing/2014/main" id="{35E30DC2-B9F5-D03C-955E-0563CBE4D3BC}"/>
              </a:ext>
            </a:extLst>
          </p:cNvPr>
          <p:cNvSpPr/>
          <p:nvPr/>
        </p:nvSpPr>
        <p:spPr>
          <a:xfrm>
            <a:off x="3347864" y="1896694"/>
            <a:ext cx="2492414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E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8833361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041270"/>
            <a:ext cx="539246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Sainte Croix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087109415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7399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يسوع المسيح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.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=l @ =a=l @ =a=l @ =a=l. @ 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V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ye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tauasf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C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tauroc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46306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Alléluia. Alléluia.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7627FA-F26F-45DE-BFB5-1BB641E3925C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2610642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E63E47-0C28-AD4F-3EBD-D5864F9030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BBEA0FB0-FBC4-5B89-84FF-425AA889F11E}"/>
              </a:ext>
            </a:extLst>
          </p:cNvPr>
          <p:cNvSpPr/>
          <p:nvPr/>
        </p:nvSpPr>
        <p:spPr>
          <a:xfrm>
            <a:off x="0" y="1528"/>
            <a:ext cx="914400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3000" b="1" dirty="0">
                <a:solidFill>
                  <a:prstClr val="white"/>
                </a:solidFill>
                <a:latin typeface="Book Antiqua" pitchFamily="18" charset="0"/>
              </a:rPr>
              <a:t>Sommaire des chants de la Communion (4/4)</a:t>
            </a:r>
            <a:endParaRPr lang="fr-FR" sz="3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4" name="Rectangle 23">
            <a:hlinkClick r:id="rId2" action="ppaction://hlinksldjump"/>
            <a:extLst>
              <a:ext uri="{FF2B5EF4-FFF2-40B4-BE49-F238E27FC236}">
                <a16:creationId xmlns:a16="http://schemas.microsoft.com/office/drawing/2014/main" id="{F9C40C26-7CBC-642E-DD06-A7E85BAB544E}"/>
              </a:ext>
            </a:extLst>
          </p:cNvPr>
          <p:cNvSpPr/>
          <p:nvPr/>
        </p:nvSpPr>
        <p:spPr>
          <a:xfrm>
            <a:off x="127840" y="826847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7" name="Rectangle 26">
            <a:hlinkClick r:id="rId3" action="ppaction://hlinksldjump"/>
            <a:extLst>
              <a:ext uri="{FF2B5EF4-FFF2-40B4-BE49-F238E27FC236}">
                <a16:creationId xmlns:a16="http://schemas.microsoft.com/office/drawing/2014/main" id="{FBD6C845-36A0-D398-1427-ACFC4C42BAB8}"/>
              </a:ext>
            </a:extLst>
          </p:cNvPr>
          <p:cNvSpPr/>
          <p:nvPr/>
        </p:nvSpPr>
        <p:spPr>
          <a:xfrm>
            <a:off x="127840" y="2314786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4" action="ppaction://hlinksldjump"/>
            <a:extLst>
              <a:ext uri="{FF2B5EF4-FFF2-40B4-BE49-F238E27FC236}">
                <a16:creationId xmlns:a16="http://schemas.microsoft.com/office/drawing/2014/main" id="{07705500-366D-1241-C101-362AAE5021B5}"/>
              </a:ext>
            </a:extLst>
          </p:cNvPr>
          <p:cNvSpPr/>
          <p:nvPr/>
        </p:nvSpPr>
        <p:spPr>
          <a:xfrm>
            <a:off x="127840" y="1815862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Fête de la Croix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>
            <a:hlinkClick r:id="rId5" action="ppaction://hlinksldjump"/>
            <a:extLst>
              <a:ext uri="{FF2B5EF4-FFF2-40B4-BE49-F238E27FC236}">
                <a16:creationId xmlns:a16="http://schemas.microsoft.com/office/drawing/2014/main" id="{DF6FA09E-663C-3920-A1D8-4223D5DCC7DB}"/>
              </a:ext>
            </a:extLst>
          </p:cNvPr>
          <p:cNvSpPr/>
          <p:nvPr/>
        </p:nvSpPr>
        <p:spPr>
          <a:xfrm>
            <a:off x="116613" y="3282808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Fête de la Nativité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Rectangle 11">
            <a:hlinkClick r:id="rId6" action="ppaction://hlinksldjump"/>
            <a:extLst>
              <a:ext uri="{FF2B5EF4-FFF2-40B4-BE49-F238E27FC236}">
                <a16:creationId xmlns:a16="http://schemas.microsoft.com/office/drawing/2014/main" id="{1F2845FE-B5F2-2122-A8BD-6006409B0BFC}"/>
              </a:ext>
            </a:extLst>
          </p:cNvPr>
          <p:cNvSpPr/>
          <p:nvPr/>
        </p:nvSpPr>
        <p:spPr>
          <a:xfrm>
            <a:off x="127840" y="3767103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7" action="ppaction://hlinksldjump"/>
            <a:extLst>
              <a:ext uri="{FF2B5EF4-FFF2-40B4-BE49-F238E27FC236}">
                <a16:creationId xmlns:a16="http://schemas.microsoft.com/office/drawing/2014/main" id="{3AFCBED7-A449-9472-569A-A13F8D775AC3}"/>
              </a:ext>
            </a:extLst>
          </p:cNvPr>
          <p:cNvSpPr/>
          <p:nvPr/>
        </p:nvSpPr>
        <p:spPr>
          <a:xfrm>
            <a:off x="3118141" y="830588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Paramoun de l’Épiphanie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4" name="Rectangle 13">
            <a:hlinkClick r:id="rId8" action="ppaction://hlinksldjump"/>
            <a:extLst>
              <a:ext uri="{FF2B5EF4-FFF2-40B4-BE49-F238E27FC236}">
                <a16:creationId xmlns:a16="http://schemas.microsoft.com/office/drawing/2014/main" id="{B20B2D1E-99F2-9F6A-0D66-A1E76F066EF2}"/>
              </a:ext>
            </a:extLst>
          </p:cNvPr>
          <p:cNvSpPr/>
          <p:nvPr/>
        </p:nvSpPr>
        <p:spPr>
          <a:xfrm>
            <a:off x="3118141" y="1816904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Fête des Noces de Cana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5" name="Rectangle 14">
            <a:hlinkClick r:id="rId9" action="ppaction://hlinksldjump"/>
            <a:extLst>
              <a:ext uri="{FF2B5EF4-FFF2-40B4-BE49-F238E27FC236}">
                <a16:creationId xmlns:a16="http://schemas.microsoft.com/office/drawing/2014/main" id="{A05545F5-0395-8F75-5933-2B71BD9EB388}"/>
              </a:ext>
            </a:extLst>
          </p:cNvPr>
          <p:cNvSpPr/>
          <p:nvPr/>
        </p:nvSpPr>
        <p:spPr>
          <a:xfrm>
            <a:off x="3118141" y="2319024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300" b="1" u="sng" dirty="0">
                <a:solidFill>
                  <a:prstClr val="white"/>
                </a:solidFill>
                <a:latin typeface="Book Antiqua" pitchFamily="18" charset="0"/>
              </a:rPr>
              <a:t>Fête de la Présentation au Temple</a:t>
            </a:r>
            <a:endParaRPr lang="fr-FR" sz="13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6" name="Rectangle 15">
            <a:hlinkClick r:id="rId10" action="ppaction://hlinksldjump"/>
            <a:extLst>
              <a:ext uri="{FF2B5EF4-FFF2-40B4-BE49-F238E27FC236}">
                <a16:creationId xmlns:a16="http://schemas.microsoft.com/office/drawing/2014/main" id="{E17B15C4-3840-A815-FEA2-BB8F6CA2DDED}"/>
              </a:ext>
            </a:extLst>
          </p:cNvPr>
          <p:cNvSpPr/>
          <p:nvPr/>
        </p:nvSpPr>
        <p:spPr>
          <a:xfrm>
            <a:off x="3118141" y="3767103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7" name="Rectangle 16">
            <a:hlinkClick r:id="rId11" action="ppaction://hlinksldjump"/>
            <a:extLst>
              <a:ext uri="{FF2B5EF4-FFF2-40B4-BE49-F238E27FC236}">
                <a16:creationId xmlns:a16="http://schemas.microsoft.com/office/drawing/2014/main" id="{80AB2927-0BAB-EA4D-3228-761CE8F001FD}"/>
              </a:ext>
            </a:extLst>
          </p:cNvPr>
          <p:cNvSpPr/>
          <p:nvPr/>
        </p:nvSpPr>
        <p:spPr>
          <a:xfrm>
            <a:off x="6136160" y="3763560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8" name="Rectangle 17">
            <a:hlinkClick r:id="rId12" action="ppaction://hlinksldjump"/>
            <a:extLst>
              <a:ext uri="{FF2B5EF4-FFF2-40B4-BE49-F238E27FC236}">
                <a16:creationId xmlns:a16="http://schemas.microsoft.com/office/drawing/2014/main" id="{1E94B30C-A32E-6899-57EE-CEDEC4B4E83A}"/>
              </a:ext>
            </a:extLst>
          </p:cNvPr>
          <p:cNvSpPr/>
          <p:nvPr/>
        </p:nvSpPr>
        <p:spPr>
          <a:xfrm>
            <a:off x="3118141" y="3281886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Période du Carême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9" name="Rectangle 18">
            <a:hlinkClick r:id="rId13" action="ppaction://hlinksldjump"/>
            <a:extLst>
              <a:ext uri="{FF2B5EF4-FFF2-40B4-BE49-F238E27FC236}">
                <a16:creationId xmlns:a16="http://schemas.microsoft.com/office/drawing/2014/main" id="{E0DCED7F-9883-572B-A6C8-CE27DC01E8D1}"/>
              </a:ext>
            </a:extLst>
          </p:cNvPr>
          <p:cNvSpPr/>
          <p:nvPr/>
        </p:nvSpPr>
        <p:spPr>
          <a:xfrm>
            <a:off x="6136162" y="821632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Samedi de Lazare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0" name="Rectangle 19">
            <a:hlinkClick r:id="rId14" action="ppaction://hlinksldjump"/>
            <a:extLst>
              <a:ext uri="{FF2B5EF4-FFF2-40B4-BE49-F238E27FC236}">
                <a16:creationId xmlns:a16="http://schemas.microsoft.com/office/drawing/2014/main" id="{601260C9-68F2-D06D-C292-DEC754AA95AE}"/>
              </a:ext>
            </a:extLst>
          </p:cNvPr>
          <p:cNvSpPr/>
          <p:nvPr/>
        </p:nvSpPr>
        <p:spPr>
          <a:xfrm>
            <a:off x="6136160" y="1315464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1" name="Rectangle 20">
            <a:hlinkClick r:id="rId15" action="ppaction://hlinksldjump"/>
            <a:extLst>
              <a:ext uri="{FF2B5EF4-FFF2-40B4-BE49-F238E27FC236}">
                <a16:creationId xmlns:a16="http://schemas.microsoft.com/office/drawing/2014/main" id="{8945B7E8-6337-9915-6EDC-5D94AA7BDE69}"/>
              </a:ext>
            </a:extLst>
          </p:cNvPr>
          <p:cNvSpPr/>
          <p:nvPr/>
        </p:nvSpPr>
        <p:spPr>
          <a:xfrm>
            <a:off x="6136160" y="1815861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Fête de la Résurrection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2" name="Rectangle 21">
            <a:hlinkClick r:id="rId16" action="ppaction://hlinksldjump"/>
            <a:extLst>
              <a:ext uri="{FF2B5EF4-FFF2-40B4-BE49-F238E27FC236}">
                <a16:creationId xmlns:a16="http://schemas.microsoft.com/office/drawing/2014/main" id="{37911B92-9A01-07B7-F81F-C4FCCC61BD13}"/>
              </a:ext>
            </a:extLst>
          </p:cNvPr>
          <p:cNvSpPr/>
          <p:nvPr/>
        </p:nvSpPr>
        <p:spPr>
          <a:xfrm>
            <a:off x="6136160" y="2316295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Fête de l’Ascension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3" name="Rectangle 22">
            <a:hlinkClick r:id="rId17" action="ppaction://hlinksldjump"/>
            <a:extLst>
              <a:ext uri="{FF2B5EF4-FFF2-40B4-BE49-F238E27FC236}">
                <a16:creationId xmlns:a16="http://schemas.microsoft.com/office/drawing/2014/main" id="{93688BF6-A4AC-B043-DEB3-ECA284FAAD0B}"/>
              </a:ext>
            </a:extLst>
          </p:cNvPr>
          <p:cNvSpPr/>
          <p:nvPr/>
        </p:nvSpPr>
        <p:spPr>
          <a:xfrm>
            <a:off x="6136160" y="2800108"/>
            <a:ext cx="2880000" cy="30777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Pentecôte + Jeûne des Apôtres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5" name="Rectangle 24">
            <a:hlinkClick r:id="rId18" action="ppaction://hlinksldjump"/>
            <a:extLst>
              <a:ext uri="{FF2B5EF4-FFF2-40B4-BE49-F238E27FC236}">
                <a16:creationId xmlns:a16="http://schemas.microsoft.com/office/drawing/2014/main" id="{E3E4D943-BB70-8249-2BB3-59B1D4417F56}"/>
              </a:ext>
            </a:extLst>
          </p:cNvPr>
          <p:cNvSpPr/>
          <p:nvPr/>
        </p:nvSpPr>
        <p:spPr>
          <a:xfrm>
            <a:off x="6148841" y="3283959"/>
            <a:ext cx="2880000" cy="30777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Fête de la Fuite en Égypte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8" name="Rectangle 27">
            <a:hlinkClick r:id="rId19" action="ppaction://hlinksldjump"/>
            <a:extLst>
              <a:ext uri="{FF2B5EF4-FFF2-40B4-BE49-F238E27FC236}">
                <a16:creationId xmlns:a16="http://schemas.microsoft.com/office/drawing/2014/main" id="{91B0670B-2FDC-4970-FD77-67AB521440DF}"/>
              </a:ext>
            </a:extLst>
          </p:cNvPr>
          <p:cNvSpPr/>
          <p:nvPr/>
        </p:nvSpPr>
        <p:spPr>
          <a:xfrm>
            <a:off x="127840" y="1319592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Fête du Nayrouz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9" name="Rectangle 28">
            <a:hlinkClick r:id="rId20" action="ppaction://hlinksldjump"/>
            <a:extLst>
              <a:ext uri="{FF2B5EF4-FFF2-40B4-BE49-F238E27FC236}">
                <a16:creationId xmlns:a16="http://schemas.microsoft.com/office/drawing/2014/main" id="{3B2744CF-1362-F369-F542-3B9FFC8F36C7}"/>
              </a:ext>
            </a:extLst>
          </p:cNvPr>
          <p:cNvSpPr/>
          <p:nvPr/>
        </p:nvSpPr>
        <p:spPr>
          <a:xfrm>
            <a:off x="3118141" y="4263974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fr-FR" sz="1400" b="1" u="sng" dirty="0">
                <a:solidFill>
                  <a:schemeClr val="bg1"/>
                </a:solidFill>
                <a:latin typeface="Book Antiqua" panose="02040602050305030304" pitchFamily="18" charset="0"/>
              </a:rPr>
              <a:t>29</a:t>
            </a:r>
            <a:r>
              <a:rPr lang="fr-FR" sz="1400" b="1" u="sng" baseline="30000" dirty="0">
                <a:solidFill>
                  <a:schemeClr val="bg1"/>
                </a:solidFill>
                <a:latin typeface="Book Antiqua" panose="02040602050305030304" pitchFamily="18" charset="0"/>
              </a:rPr>
              <a:t>ème</a:t>
            </a:r>
            <a:r>
              <a:rPr lang="it-IT" sz="1400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 jour de chaque mois Copte</a:t>
            </a:r>
            <a:endParaRPr lang="fr-FR" sz="1400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3" name="Rectangle 2">
            <a:hlinkClick r:id="rId21" action="ppaction://hlinksldjump"/>
            <a:extLst>
              <a:ext uri="{FF2B5EF4-FFF2-40B4-BE49-F238E27FC236}">
                <a16:creationId xmlns:a16="http://schemas.microsoft.com/office/drawing/2014/main" id="{E6931546-CC34-0DFC-1165-F9FC1BCAFDA0}"/>
              </a:ext>
            </a:extLst>
          </p:cNvPr>
          <p:cNvSpPr/>
          <p:nvPr/>
        </p:nvSpPr>
        <p:spPr>
          <a:xfrm>
            <a:off x="3118141" y="1315465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Rectangle 3">
            <a:hlinkClick r:id="rId22" action="ppaction://hlinksldjump"/>
            <a:extLst>
              <a:ext uri="{FF2B5EF4-FFF2-40B4-BE49-F238E27FC236}">
                <a16:creationId xmlns:a16="http://schemas.microsoft.com/office/drawing/2014/main" id="{D6FFE9BD-565E-1725-917F-B3400047AFD8}"/>
              </a:ext>
            </a:extLst>
          </p:cNvPr>
          <p:cNvSpPr/>
          <p:nvPr/>
        </p:nvSpPr>
        <p:spPr>
          <a:xfrm>
            <a:off x="3118141" y="2791997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Jeûne de Jonas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Rectangle 1">
            <a:hlinkClick r:id="rId23" action="ppaction://hlinksldjump"/>
            <a:extLst>
              <a:ext uri="{FF2B5EF4-FFF2-40B4-BE49-F238E27FC236}">
                <a16:creationId xmlns:a16="http://schemas.microsoft.com/office/drawing/2014/main" id="{C6420AA1-94EA-7988-E5A1-8507889FBB58}"/>
              </a:ext>
            </a:extLst>
          </p:cNvPr>
          <p:cNvSpPr/>
          <p:nvPr/>
        </p:nvSpPr>
        <p:spPr>
          <a:xfrm>
            <a:off x="127840" y="2797848"/>
            <a:ext cx="2880000" cy="324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/>
            <a:r>
              <a:rPr lang="it-IT" sz="1400" b="1" u="sng" dirty="0">
                <a:solidFill>
                  <a:prstClr val="white"/>
                </a:solidFill>
                <a:latin typeface="Book Antiqua" pitchFamily="18" charset="0"/>
              </a:rPr>
              <a:t>Paramoun de la Nativité</a:t>
            </a:r>
            <a:endParaRPr lang="fr-FR" sz="1400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B8A33F06-8056-3321-DA29-018B9EEAEB68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6" name="ZoneTexte 5">
            <a:hlinkClick r:id="rId24" action="ppaction://hlinksldjump"/>
            <a:extLst>
              <a:ext uri="{FF2B5EF4-FFF2-40B4-BE49-F238E27FC236}">
                <a16:creationId xmlns:a16="http://schemas.microsoft.com/office/drawing/2014/main" id="{EB4B851F-B000-729E-BDE0-400D7A506FAA}"/>
              </a:ext>
            </a:extLst>
          </p:cNvPr>
          <p:cNvSpPr txBox="1"/>
          <p:nvPr/>
        </p:nvSpPr>
        <p:spPr>
          <a:xfrm>
            <a:off x="0" y="4804946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7791945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2800" dirty="0">
                <a:solidFill>
                  <a:prstClr val="white"/>
                </a:solidFill>
              </a:rPr>
              <a:t>السلام لوالدة الاله. السلام للقديسة البتول. السلام لأم مخلصنا </a:t>
            </a:r>
            <a:r>
              <a:rPr lang="ar-EG" sz="2800" dirty="0" err="1">
                <a:solidFill>
                  <a:prstClr val="white"/>
                </a:solidFill>
              </a:rPr>
              <a:t>إفرحي</a:t>
            </a:r>
            <a:r>
              <a:rPr lang="ar-EG" sz="2800" dirty="0">
                <a:solidFill>
                  <a:prstClr val="white"/>
                </a:solidFill>
              </a:rPr>
              <a:t> يا مريم يا من ولدت الله الكلمة </a:t>
            </a:r>
            <a:r>
              <a:rPr lang="ar-EG" sz="2800" dirty="0" err="1">
                <a:solidFill>
                  <a:prstClr val="white"/>
                </a:solidFill>
              </a:rPr>
              <a:t>إفرحي</a:t>
            </a:r>
            <a:r>
              <a:rPr lang="ar-EG" sz="2800" dirty="0">
                <a:solidFill>
                  <a:prstClr val="white"/>
                </a:solidFill>
              </a:rPr>
              <a:t> ايتها العذراء الطاهرة </a:t>
            </a:r>
            <a:r>
              <a:rPr lang="ar-EG" sz="2800" dirty="0" err="1">
                <a:solidFill>
                  <a:prstClr val="white"/>
                </a:solidFill>
              </a:rPr>
              <a:t>إفرحي</a:t>
            </a:r>
            <a:r>
              <a:rPr lang="ar-EG" sz="2800" dirty="0">
                <a:solidFill>
                  <a:prstClr val="white"/>
                </a:solidFill>
              </a:rPr>
              <a:t> يا أم المسيح. </a:t>
            </a:r>
            <a:endParaRPr lang="fr-FR" sz="28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pan`agi`a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par;eni`a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me;er;e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`o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Cwtyri`a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dre`ac`jve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`V}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`w }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`;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mPi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rictoc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323528" y="2931790"/>
            <a:ext cx="8697998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Salut à la mère de Dieu, salut à la Sainte Vierge, salut à la mère de notre Sauveur. Réjouis-toi Marie, toi qui as donné naissance à Dieu le Verbe. Réjouis-toi ô Vierge pure, réjouis-toi mère du Christ.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28104A0-CF34-2F2D-D025-D476EAEE360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3F51280-3959-8071-977B-F86A86121F0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75439375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في جميع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قديسيه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`e`V] qen ny=e=;=u tyrou `ntaf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FE9EB7C-BE4C-4D8C-986F-DF8C34D7030D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607333030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Vy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e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tauasf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C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tauroc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A7BD805-94C1-4F32-A92F-AF586ACBC51F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672041766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في جلد قوته.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pitajro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tefjom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533D3EC-544A-4DA0-844A-2487BD2C3A1F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843813774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C4965C3-DC23-4247-A947-970440D0593B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287580965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على مقدرته.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e`hryi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tefmetjwri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065943D-4BEC-4BC3-82B2-4550F4150B97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448203314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E29F40D-E056-466E-9C99-44338E5A6A4A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227496054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ككثرة عظمته.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kata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p`asai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tefmetnis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C422D50-A7B0-490E-99D7-3B8F740B63E5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336368780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4C5B3F0-0F9B-4824-99FA-C5EEE4324236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148504899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بصوت البوق.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ou`cmy `ncalpiggoc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7CE03EE-687B-4E6A-8E8E-7751C161C532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441147958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4D674F0-C89E-4CA6-8E37-A161A4B55797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3244409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724128" y="255444"/>
            <a:ext cx="3297398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2800" dirty="0">
                <a:solidFill>
                  <a:prstClr val="white"/>
                </a:solidFill>
              </a:rPr>
              <a:t>السلام للسماء. السلام للعفيفة السلام لأم المسيح السلام للعروسة. السلام للحكيمة. </a:t>
            </a:r>
            <a:r>
              <a:rPr lang="ar-EG" sz="2800" dirty="0" err="1">
                <a:solidFill>
                  <a:prstClr val="white"/>
                </a:solidFill>
              </a:rPr>
              <a:t>إفرحي</a:t>
            </a:r>
            <a:r>
              <a:rPr lang="ar-EG" sz="2800" dirty="0">
                <a:solidFill>
                  <a:prstClr val="white"/>
                </a:solidFill>
              </a:rPr>
              <a:t> يا ام نور العالم السلام للتي بشرها رئيس الملائكة</a:t>
            </a:r>
            <a:r>
              <a:rPr lang="fr-FR" sz="28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5256584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¿ &lt;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`w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cemne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mi;er;e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`o `&lt;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rictoc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tselet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tcabe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`;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mPencwtyr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Piouwini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mpikocmoc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a,wrautyc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3651870"/>
            <a:ext cx="82809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Salut au ciel, salut à la chaste, salut à la mère du Christ, salut à l’épouse, salut à la sage. Réjouis-toi ô mère de la lumière du monde, salut à celle qu’a annoncé l’archange.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C140697-583B-1D69-5CDE-73BCA63AE01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D8CB2C2-50F2-A32A-2D14-3D71CD3A4C5E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31288895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بمزمار وقيثار.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ou'altyrion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ouku;ara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0EDC049-7478-4976-B521-4D8D4BFADA98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96206343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CEDDDB6-CEEB-48B9-BD54-AE9022DFC558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06540894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بدفوف وصفوف.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hankemkem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han,oroc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0F9E9C1-8F10-4D80-B509-1A4F7B426DF5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313573474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172C1B8-4EC5-4A3C-BB6B-50DD6172AFE8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393451313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بأوتار وأرغن.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hankap nem ouorganon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3788BAD-4394-43B6-8E15-1E95AB973B28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300391701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C32FC05-0A70-407F-8EEC-75B0767A1FB7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350570406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حسنة الصوت.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hankumbalon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enece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tou`cmy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AC3162B-2064-4681-AE36-14381EA741FA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677627571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81D3C99-3843-449E-8946-D65D65EA2ECC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727663368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التهليل.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hankumbalon `</a:t>
            </a:r>
            <a:r>
              <a:rPr kumimoji="0" lang="pt-BR" sz="3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 oueslylou`i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Retour Vers « Louez Dieu –</a:t>
            </a:r>
            <a:r>
              <a:rPr kumimoji="0" lang="ar-EG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 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»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AEA723D3-F9FE-431D-B253-B99F44531DDA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044640029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9380028-6A23-41FC-9C9F-C3EEAB6B9118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97087391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إفرحي</a:t>
            </a:r>
            <a:r>
              <a:rPr lang="ar-EG" sz="4000" dirty="0">
                <a:solidFill>
                  <a:prstClr val="white"/>
                </a:solidFill>
              </a:rPr>
              <a:t> يا كرامة منظر صفوف الملائكة </a:t>
            </a:r>
            <a:r>
              <a:rPr lang="ar-EG" sz="4000" dirty="0" err="1">
                <a:solidFill>
                  <a:prstClr val="white"/>
                </a:solidFill>
              </a:rPr>
              <a:t>إفرحي</a:t>
            </a:r>
            <a:r>
              <a:rPr lang="ar-EG" sz="4000" dirty="0">
                <a:solidFill>
                  <a:prstClr val="white"/>
                </a:solidFill>
              </a:rPr>
              <a:t> يا مريم يا مملوءة نعمة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  <a:r>
              <a:rPr lang="ar-EG" sz="4000" dirty="0">
                <a:solidFill>
                  <a:prstClr val="white"/>
                </a:solidFill>
              </a:rPr>
              <a:t> الرب معك. 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ptai`o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vnau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4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400" dirty="0" err="1">
                <a:solidFill>
                  <a:prstClr val="white"/>
                </a:solidFill>
                <a:latin typeface="CS Avva Shenouda" pitchFamily="34" charset="0"/>
              </a:rPr>
              <a:t>p,oroc</a:t>
            </a:r>
            <a:r>
              <a:rPr lang="fr-FR" sz="3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400" dirty="0" err="1">
                <a:solidFill>
                  <a:prstClr val="white"/>
                </a:solidFill>
                <a:latin typeface="CS Avva Shenouda" pitchFamily="34" charset="0"/>
              </a:rPr>
              <a:t>naggeloc</a:t>
            </a:r>
            <a:r>
              <a:rPr lang="fr-FR" sz="3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,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aritwmeny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683568" y="3261196"/>
            <a:ext cx="784887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Réjouis-toi, toi qui es honorée par les </a:t>
            </a:r>
            <a:r>
              <a:rPr lang="fr-FR" sz="2800" b="1" dirty="0" err="1">
                <a:solidFill>
                  <a:prstClr val="white"/>
                </a:solidFill>
                <a:latin typeface="Book Antiqua" pitchFamily="18" charset="0"/>
              </a:rPr>
              <a:t>choeurs</a:t>
            </a:r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 des anges réjouis-toi Marie pleine de grâce. Le Seigneur est avec toi.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2C915F5-F636-B9F9-A093-7ACF9143E42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957FE6-3546-B3AE-816F-EF1EED70548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24433030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كل نسمة فلتسبح اسم الرب إلهنا.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Nifi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niben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marou`cmou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tyrou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e`Vran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`m`P¡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6C6604A-5573-4220-8E2E-C4776338101B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137736159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D250A76-37F1-4759-BE39-242CB629B19B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265787776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للآب والأبن والروح القدس.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Doxa Patri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C878AED-F294-454B-83C2-3742BAAE0FA6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714937300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29625AD-27FA-405C-93ED-BC253587B1D6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659335773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الآن وكل أوان وإلى دهر الدهور آمين.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 nun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ictouc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90A81D3-0E29-4311-B994-BF2F3A01B066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148813350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365DE0D-2CD3-40A7-9CA9-CA9C35FBA343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90288161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`A=l @ =a=l. Doxa ci `o :eoc `ymwn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9C661C5-A3A4-4F3B-BE83-AB9FB5E7C786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68639901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صلب على الصليب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54459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Fut crucifié sur la croix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E4A0F03-B75B-4583-BA74-21E2A3150874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807374754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AE" sz="4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اسمعنا</a:t>
            </a:r>
            <a:r>
              <a:rPr kumimoji="0" lang="fr-FR" sz="4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وارحمنا.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`A=l @ =a=l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va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i-FI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Cwtem `eron ouoh nai nan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9609EB8-074D-4013-A907-DC37F7A74AAE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63403144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C74ACB-2699-6769-A3DA-3D63B5F301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8BC80FF-0A72-1BAE-C527-70DF76AC905D}"/>
              </a:ext>
            </a:extLst>
          </p:cNvPr>
          <p:cNvSpPr/>
          <p:nvPr/>
        </p:nvSpPr>
        <p:spPr>
          <a:xfrm>
            <a:off x="0" y="2110085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fr-FR" sz="5400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5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5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5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0C50B66-D8BA-0138-66D1-02054103CE10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DA1EEBD-6F80-AEC0-A25A-08FEF4A724D7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99FEAB9-BE0F-5562-465A-C70DD7FA6B4F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A6F5123-4CC9-947E-4F65-5CDE240B1345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Sainte Croix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358654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مبارك ميلادك ومبارك هو ثمرتك بفرح قلبك، </a:t>
            </a:r>
            <a:r>
              <a:rPr lang="ar-EG" sz="4000" dirty="0" err="1">
                <a:solidFill>
                  <a:prstClr val="white"/>
                </a:solidFill>
              </a:rPr>
              <a:t>إفرحي</a:t>
            </a:r>
            <a:r>
              <a:rPr lang="ar-EG" sz="4000" dirty="0">
                <a:solidFill>
                  <a:prstClr val="white"/>
                </a:solidFill>
              </a:rPr>
              <a:t> يا مريم يا ممتلئة نعمة. الرب معك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Eulogimenoc</a:t>
            </a:r>
            <a:b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nnekcyn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eulogimenoc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tyc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karpic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peckari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oucarra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,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aritwmeny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cou. </a:t>
            </a:r>
          </a:p>
        </p:txBody>
      </p:sp>
      <p:sp>
        <p:nvSpPr>
          <p:cNvPr id="7" name="Rectangle 6"/>
          <p:cNvSpPr/>
          <p:nvPr/>
        </p:nvSpPr>
        <p:spPr>
          <a:xfrm>
            <a:off x="899592" y="3369208"/>
            <a:ext cx="748883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Bénie est ta naissance, et béni est ton fruit, joie de ton </a:t>
            </a:r>
            <a:r>
              <a:rPr lang="fr-FR" sz="2800" b="1" dirty="0" err="1">
                <a:solidFill>
                  <a:prstClr val="white"/>
                </a:solidFill>
                <a:latin typeface="Book Antiqua" pitchFamily="18" charset="0"/>
              </a:rPr>
              <a:t>coeur</a:t>
            </a:r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, salut à toi Marie pleine de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7A8FA78-894B-4E1C-EFBC-C4CF67B5383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5DC8F83-DA4E-D263-2C40-FF4A2848EFC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18274169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B58D0-85BE-3E09-BEAA-EEEA841C1E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E02DF49-9CFA-4510-8C02-AAC79A3C12A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8672494"/>
              </p:ext>
            </p:extLst>
          </p:nvPr>
        </p:nvGraphicFramePr>
        <p:xfrm>
          <a:off x="170118" y="101512"/>
          <a:ext cx="8803764" cy="469473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E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tauen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ni`cqai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nhirynikon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eqoun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eRako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je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ma`s;am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nniervyou`i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aouwn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nniek`klyci`a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لما وردَت مكاتبات السلام، التي لقسطنطين إلى الإسكندرية قائلة، "أغلِقوا أبوابَ </a:t>
                      </a:r>
                      <a:r>
                        <a:rPr lang="ar-AE" sz="32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البرابي</a:t>
                      </a:r>
                      <a:r>
                        <a:rPr lang="ar-AE" sz="3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32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وإفتَحوا</a:t>
                      </a:r>
                      <a:r>
                        <a:rPr lang="ar-AE" sz="3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أبوابَ الكنائس."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les écritures de paix </a:t>
                      </a:r>
                    </a:p>
                    <a:p>
                      <a:pPr algn="ctr"/>
                      <a:r>
                        <a:rPr lang="fr-FR" sz="2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Constantin qui ont atteint l'Alexandrie qui disaient :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"Fermez les portes des païens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ouvrez les portes des églises".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EC51C07A-0DC9-9FB6-79FD-CC8C03871F79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B891E71-8895-7045-DA3C-AD5B7D08B593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A425F9C-F0C9-F438-0222-8BF43248EE38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603914160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46D75E-7937-0B95-3687-1BD8804EB3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6E05827-B6CE-9A84-19A5-EE2B4C14DB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2509676"/>
              </p:ext>
            </p:extLst>
          </p:nvPr>
        </p:nvGraphicFramePr>
        <p:xfrm>
          <a:off x="170118" y="101513"/>
          <a:ext cx="8803764" cy="462943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87726">
                <a:tc>
                  <a:txBody>
                    <a:bodyPr/>
                    <a:lstStyle/>
                    <a:p>
                      <a:pPr algn="just"/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ni`epickopoc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cwtem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aurasi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ni`precbuteroc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ounof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mmwou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pisasf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ntagma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}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ek`klyci`a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]`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`m`V}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الأساقفةُ سمعوا ففرحوا، والقساوسةُ </a:t>
                      </a:r>
                      <a:r>
                        <a:rPr lang="ar-AE" sz="36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إبتَهجوا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وسَبْعُ رتب الكنيسة، مجَّدوا ألهَ السَّماء.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2773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87099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évêques ont entendu et furent joyeux,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prêtres se sont réjouis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les sept grades de l'Église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ont glorifié le Dieu du Ciel.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AF8F9C48-1CA6-8771-8A3D-0C52B21E2635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D54B111-F35E-B130-E6AB-AC381138C81A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A6444E6-79CD-00A4-65BB-90CEB396CF86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047271540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833B8F-6673-58F6-A173-64F10E65BF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EB55EFB-4EA8-A27F-1CBF-5FEE8AC5F9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8488346"/>
              </p:ext>
            </p:extLst>
          </p:nvPr>
        </p:nvGraphicFramePr>
        <p:xfrm>
          <a:off x="170118" y="101512"/>
          <a:ext cx="8803764" cy="463047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As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nlac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ncwmatikoc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na`scaji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epeknis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n;elyl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pilaoc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mpictoc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niek`klyci`a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أيُّ لسان جسدي، يقدِر أن ينطق بعِظَم سروركَ، أيها الشعب المؤمن، في جميعِ الكنائس.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Quelle langue corporelle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peut prononcer la grandeur de ta joie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peuple croyant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toutes les Églises.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1A85CC9-85EE-C311-5C40-A515571AF913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5BA2B19-1832-95DB-382B-4625D5DF0AF9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D7C474D-4DF7-58DA-F338-AA93886A44C7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490807294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2B2D84-59DA-3B91-6AC8-28AC7291C0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6A4F2260-537E-212C-1D79-CBE0355117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8120213"/>
              </p:ext>
            </p:extLst>
          </p:nvPr>
        </p:nvGraphicFramePr>
        <p:xfrm>
          <a:off x="170118" y="101512"/>
          <a:ext cx="8803764" cy="463047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vnau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etaucwtem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eni`cqai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pouro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ma`s;am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nniervyou`i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ouwn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nniek`klyci`a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عندما سَمِعوا كُتب، قسطنطين الملك قائلاً، "أغلِقوا أبوابَ </a:t>
                      </a:r>
                      <a:r>
                        <a:rPr lang="ar-AE" sz="36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البرابي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36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وإفتَحوا</a:t>
                      </a:r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أبوابَ الكنائس.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ils entendirent les écritures,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du roi Constantin qui disaient :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"Fermez les portes des païens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ouvrez les portes des églises.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7A3D35D-0618-88FD-62C2-0064AD3B3E7C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613247E-FEAB-438D-39FF-D7C8164FFC93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C4E154D-322D-C0F8-4AE0-EDD9F967AD7B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70939925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EAC20E-CA86-3759-3D9B-AC0CD6F7BD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2E9C5E9-EBF9-E459-BEFD-DA5EEB00E9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0472135"/>
              </p:ext>
            </p:extLst>
          </p:nvPr>
        </p:nvGraphicFramePr>
        <p:xfrm>
          <a:off x="170118" y="101512"/>
          <a:ext cx="8803764" cy="463047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Ma`s;am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nni`you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nnidemwn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`a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ouwn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nni`you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`V} @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wouni`atf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mpailaoc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etafjoc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ouahcahni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3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أغلِقُوا بيوتَ الشياطين، وافتَحُوا بيوتَ الله،" مغبوط هذا الشعب، الذي قيل له هذا الأمر.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Fermez les maisons des démons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ouvrez les maisons de Dieu,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béni soit ce peuple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 reçu cet ordre.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2EF6E16E-0783-5B49-DC2C-7F865E779F41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A03B282-58A9-58A2-1DA7-0B25A88D9156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5BB50A7-6B48-B7C8-7022-C6F996050AE8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77617443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D60BD7-2CDB-A380-C14B-7577908015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A295F4A1-49FD-137E-3033-6A35ED717F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8830787"/>
              </p:ext>
            </p:extLst>
          </p:nvPr>
        </p:nvGraphicFramePr>
        <p:xfrm>
          <a:off x="170118" y="101512"/>
          <a:ext cx="8803764" cy="469473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Wouni`atk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aktanqo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mpinah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e;be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vai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`a `V]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tanqok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metouro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nivyou`i</a:t>
                      </a:r>
                      <a:r>
                        <a:rPr lang="fr-FR" sz="3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طوباكَ يا قسطنطين، لأنك أحيَيْتَ الإيمان، فلذلك أحياكِ الله، في ملكوتِ السَّمَاوَات.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 Constantin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tu as ranimé la foi.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pourquoi Dieu t’a donné la vie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le Royaume des Cieux.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6020E3A-7783-BF07-C14B-94D81E541C42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D9F3864-ECD7-690A-D8C0-DA53B47A5C09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A3C3F21-1738-D621-B28B-7FF540CDE241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709730206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E8DFF-260C-66A5-D6C3-833CAABCF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BD532387-7B17-8D39-0535-C4178D5C9C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5671525"/>
              </p:ext>
            </p:extLst>
          </p:nvPr>
        </p:nvGraphicFramePr>
        <p:xfrm>
          <a:off x="170118" y="101512"/>
          <a:ext cx="8803764" cy="463047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442721">
                <a:tc>
                  <a:txBody>
                    <a:bodyPr/>
                    <a:lstStyle/>
                    <a:p>
                      <a:pPr algn="just"/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`m`P¡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¡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pouro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nem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Ylany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ourw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2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2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6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أُطلبا مِن الربِّ عنَّا، يا سيِّدي الملك قسطنطين، وهيلانة الملكة، ليغفر لنا خطايانا.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19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7937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Implorez Le Seigneur pour nous,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mon roi le maître Constantin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Hélène la Reine,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75C946A-CFD5-09AF-19EF-247EF697CD6E}"/>
              </a:ext>
            </a:extLst>
          </p:cNvPr>
          <p:cNvSpPr txBox="1"/>
          <p:nvPr/>
        </p:nvSpPr>
        <p:spPr>
          <a:xfrm>
            <a:off x="0" y="4803205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16BE0F5-B200-4B9D-FDEE-108571F67573}"/>
              </a:ext>
            </a:extLst>
          </p:cNvPr>
          <p:cNvSpPr txBox="1"/>
          <p:nvPr/>
        </p:nvSpPr>
        <p:spPr>
          <a:xfrm>
            <a:off x="899592" y="4803205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96DF286-E0BC-A3D2-6312-1192F1D03FC3}"/>
              </a:ext>
            </a:extLst>
          </p:cNvPr>
          <p:cNvSpPr txBox="1"/>
          <p:nvPr/>
        </p:nvSpPr>
        <p:spPr>
          <a:xfrm>
            <a:off x="0" y="4443958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187154906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la Fête de la Sainte Croix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Sainte Croix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la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Sainte Croix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DE18F48-F15C-442E-97E7-DE7266D9D913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54105848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Fête de la Sainte Croix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83157589"/>
              </p:ext>
            </p:extLst>
          </p:nvPr>
        </p:nvGraphicFramePr>
        <p:xfrm>
          <a:off x="95250" y="51952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Dieu décida de révéler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croix, symbole de tout succès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Par Dieu, le roi fut informé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Éternelle Trinité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Dieu vivant, Dieu </a:t>
                      </a:r>
                      <a:r>
                        <a:rPr kumimoji="0" lang="fr-FR" sz="1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Cabaw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;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Nous acclamons Ta Vérité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les Églises il fit ouvrir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Temples païens, il fit détruire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les idolâtres, il faisait fuir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L'ange apparut à Constantin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Successeur de Dioclétien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Ce roi vénérait le Christ </a:t>
                      </a:r>
                      <a:r>
                        <a:rPr kumimoji="0" lang="fr-FR" sz="1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Iycouc</a:t>
                      </a: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la Sainte Croix</a:t>
            </a: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37E52AEC-BC5F-4EAA-9353-48455EB18AC7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498642526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71488796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Païens, la guerre, lui déclarent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roi au combat se prépare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Soucieux de la force des 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Partout, ses émissaires partaient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foi en Jésus, ils prêchaient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l'idolâtrie, ils condamnaient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"Ce signe est celui de la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L'emblème que doit porter le 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sur tes armes dessine une croix"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Au ciel il vit une grande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l'ange il écouta la voix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dit : "Par ce signe tu vaincras"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8BA1CEE3-7DF4-4839-860E-FE3C0FE971FB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01530344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مباركة أنت في النساء مبارك هو ثمرتك المفرح قلبك يا مريم وجدت نعمة. الرب معك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Te`cmarwout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n;o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nihi`omi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pekarpoc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nhyt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frasi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mMariam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,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aritwmeny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`o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683568" y="3261196"/>
            <a:ext cx="784887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Bénie es-tu parmi les femmes, béni est ton fruit, joie de ton </a:t>
            </a:r>
            <a:r>
              <a:rPr lang="fr-FR" sz="2800" b="1" dirty="0" err="1">
                <a:solidFill>
                  <a:prstClr val="white"/>
                </a:solidFill>
                <a:latin typeface="Book Antiqua" pitchFamily="18" charset="0"/>
              </a:rPr>
              <a:t>coeur</a:t>
            </a:r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, ô Marie, tu as obtenu la grâce. Le Seigneur est avec toi.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56B2190-4BCC-198E-5421-AEB5D548A57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eute pentyc 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FEF654B-1A7D-44BD-4442-97971266CFF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9524711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00664875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Constantin après sa victoire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Rechercha l'objet de sa gloire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croix de Jésus, il voulait voir 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À l'ange, le roi obéit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sa bannière, le crucifix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Clamant la victoire sur l'ennemi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La reine supplia le roi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veux partir chercher la croix"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Symbole de Victoire et de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La croix du Christ, on lui apprit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Est à Jérusalem, enfouie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mère Hélène le sut aussi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E376F49-440A-4941-9118-2DE8F9D05517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106993615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6362832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3976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10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Trois croix enfouies dans un fossé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Golgotha, ils ont trouvé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faire pour les départager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Arrivée à Jérusalem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Hélène recherche son emblème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hommes qui la suivent de même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Posé sur les deux autres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mort était demeuré froid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Sainte Hélène, grande est ta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Des funérailles passent alors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Sainte Hélène dit : "Posez ce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l'une des croix"; vivant il sort!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6651F0F3-B4DB-44A9-8EDB-C899BBE0A1EA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445207184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02842442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Ce jour est un grand jour de fête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Annoncé par tous les prophètes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toutes les morts, c'est la conquête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Des cris! Des chants! car c'est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Enfin, du Christ voici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quel triomphe, ô quel émoi !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Signe béni, signe de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es le pilier de la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Honneur et gloire des hommes droits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Croix de Jésus, salut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arme puissante,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couronne de notre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C59067FD-59E5-40F2-A5BC-53FA6F72A7CD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795781907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75437129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Salut à toi navire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Refuge de tous les pécheurs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tous les Chrétiens, tu es l'honneur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Salut symbole de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lumière de la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écrasé par cette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24. Ô Vierge Mère de la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si pure, si fière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Satan, tu écrases dans la poussière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Au supplice, tu avais servi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Glorieuse es-tu par Jésus-Christ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nous as ouvert le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A57D8000-31F3-44D1-B92B-78659A229E11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569994561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74674686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Salut au roi </a:t>
                      </a:r>
                      <a:r>
                        <a:rPr kumimoji="0" lang="fr-FR" sz="1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Constantinos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Révéla croix de 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1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! bienheureux et </a:t>
                      </a:r>
                      <a:r>
                        <a:rPr kumimoji="0" lang="fr-FR" sz="1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axioc</a:t>
                      </a: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Et par le signe de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Malin est rempli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maux s'écarteront de toi 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Ô Sainte Hélène salut à toi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Jésus, tu trouvas la croix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Louons ton courage et ta foi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1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endParaRPr kumimoji="0" lang="fr-FR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la Fête de la Sainte Croix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432810B-C61E-4E12-B93B-E3915BFD6E29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4173241059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الصليب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عيد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) </a:t>
            </a:r>
            <a:r>
              <a:rPr kumimoji="0" lang="ar-EG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تمجيد الغصن الرطيب في مدح الصليب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737722"/>
            <a:ext cx="9144000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Sainte Croix</a:t>
            </a:r>
            <a:endParaRPr kumimoji="0" lang="fr-FR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تمجيد الغصن الرطيب في مدح الصليب : مديح أبدأ باسم الثالوث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18D0D5D-7344-4582-90DE-7535FEDFB0E8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930432357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9512" y="546378"/>
          <a:ext cx="8784976" cy="4131607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بدي باسم الثالوث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ونصيح جميعًا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بأعلا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أراد الملك الديان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يظهر صليبه بالإيمان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دبر تدبيرا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بالاحسان</a:t>
                      </a:r>
                      <a:endParaRPr kumimoji="0" lang="ar-S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فظهر للملك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قسطنطينوس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هلاك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دقلديانوس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محبا لاسم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أبواب الكنائس فتحهم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وبيوت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البرابي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أهدمهم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وأهلك جميع من يتبعهم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35496" y="0"/>
            <a:ext cx="9073008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1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تمجيد الغصن الرطيب في مدح الصليب : مديح أبدأ باسم الثالوث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الصليب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الغصن الرطيب في مدح الصليب 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DA841BA-3BAF-4449-97AB-E1C83F408DD9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54582315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ارسل عساكر في الوديان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ينادوا فيها بالإيمان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وأهلك جميع عباد الأوثان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فطار عليه حرب البربر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فجمع جيوشا مع عسكر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وقام بالليل وهو يتفكر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فظهر له في السماء علامات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مثل صليب مع ارشادات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واوحي إليه في الرؤيا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قائلا يا ملك الأفراح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اعمل صليب على رؤوس السلاح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بريق الحرب يصير لك فلاح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الصليب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الغصن الرطيب في مدح الصليب 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C47DECB-DCDB-4792-B5D8-6FD93711553E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314894737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أعمل هذه العلامة تنال مناك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بإرادة يسوع تغلب أعداك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فصنع كما قال له الملاك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فطلع للبربر وغلبهم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وهلك اعداءه وبددهم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وظفر بالقوم وشتتهم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فلما رجع من حرب البربر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جلس بين العظماء يتفكر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فقال أين صليب المسيح يظهر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قالوا له في مدينة أورشليم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صليب المسيح فيها مقيم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صار له زمانا قديم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الصليب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الغصن الرطيب في مدح الصليب 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FAFD7EF-1266-45FE-B096-2127CC5BFA83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553969240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36512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372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02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والملكة هيلانة اتت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تخضع ما بين يديه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قائلة انهض وحارب عليه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اذ بالصليب تغلب أعداك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تنال مناك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اختارك واصطفاك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فجمعت عسكر مع جيش 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ومضت بسرعة إلى أورشليم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فسمعت بها المدن والأقاليم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وصلت المدينة بالإمكان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وعساكرها ملكوا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ألأركان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ارتجت المدينة بالسكان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الصليب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الغصن الرطيب في مدح الصليب 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EFCFC0B-9C0B-45C7-AA0E-DC19FD5F51AA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49513777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54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5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4AABC6E8-58E4-296A-03D3-98AAC004A211}"/>
              </a:ext>
            </a:extLst>
          </p:cNvPr>
          <p:cNvSpPr/>
          <p:nvPr/>
        </p:nvSpPr>
        <p:spPr>
          <a:xfrm>
            <a:off x="4694210" y="2965021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C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ena`tso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5A7DAD3D-AD2B-1AAB-3200-704AA2BAD035}"/>
              </a:ext>
            </a:extLst>
          </p:cNvPr>
          <p:cNvSpPr/>
          <p:nvPr/>
        </p:nvSpPr>
        <p:spPr>
          <a:xfrm>
            <a:off x="6249786" y="2965021"/>
            <a:ext cx="191917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ai </a:t>
            </a:r>
            <a:r>
              <a:rPr kumimoji="0" lang="it-IT" sz="1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 `vlimyn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CD297ED6-4968-144F-BA6C-E8A25D725936}"/>
              </a:ext>
            </a:extLst>
          </p:cNvPr>
          <p:cNvSpPr/>
          <p:nvPr/>
        </p:nvSpPr>
        <p:spPr>
          <a:xfrm>
            <a:off x="107504" y="3595119"/>
            <a:ext cx="1954496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tai par;enoc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1" name="Rectangle 10">
            <a:hlinkClick r:id="rId6" action="ppaction://hlinksldjump"/>
            <a:extLst>
              <a:ext uri="{FF2B5EF4-FFF2-40B4-BE49-F238E27FC236}">
                <a16:creationId xmlns:a16="http://schemas.microsoft.com/office/drawing/2014/main" id="{D8EF0B3D-C47D-CD10-5CE0-A3B835A540C3}"/>
              </a:ext>
            </a:extLst>
          </p:cNvPr>
          <p:cNvSpPr/>
          <p:nvPr/>
        </p:nvSpPr>
        <p:spPr>
          <a:xfrm>
            <a:off x="3852188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2" name="Rectangle 11">
            <a:hlinkClick r:id="rId7" action="ppaction://hlinksldjump"/>
            <a:extLst>
              <a:ext uri="{FF2B5EF4-FFF2-40B4-BE49-F238E27FC236}">
                <a16:creationId xmlns:a16="http://schemas.microsoft.com/office/drawing/2014/main" id="{4060FDD1-65B9-FEDF-27C7-F7AAEC82F66B}"/>
              </a:ext>
            </a:extLst>
          </p:cNvPr>
          <p:cNvSpPr/>
          <p:nvPr/>
        </p:nvSpPr>
        <p:spPr>
          <a:xfrm>
            <a:off x="5727073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19" name="Rectangle 18">
            <a:hlinkClick r:id="rId8" action="ppaction://hlinksldjump"/>
            <a:extLst>
              <a:ext uri="{FF2B5EF4-FFF2-40B4-BE49-F238E27FC236}">
                <a16:creationId xmlns:a16="http://schemas.microsoft.com/office/drawing/2014/main" id="{7EE3BA25-21E2-9980-CC62-523609DAA82A}"/>
              </a:ext>
            </a:extLst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1" name="Rectangle 20">
            <a:hlinkClick r:id="rId9" action="ppaction://hlinksldjump"/>
            <a:extLst>
              <a:ext uri="{FF2B5EF4-FFF2-40B4-BE49-F238E27FC236}">
                <a16:creationId xmlns:a16="http://schemas.microsoft.com/office/drawing/2014/main" id="{23DAB6C3-E0F1-9CD1-F7C8-1E0B23B001EB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9" name="Rectangle 28">
            <a:hlinkClick r:id="rId10" action="ppaction://hlinksldjump"/>
            <a:extLst>
              <a:ext uri="{FF2B5EF4-FFF2-40B4-BE49-F238E27FC236}">
                <a16:creationId xmlns:a16="http://schemas.microsoft.com/office/drawing/2014/main" id="{D1311627-8CF8-3B98-3FA9-201D2AB8BA9E}"/>
              </a:ext>
            </a:extLst>
          </p:cNvPr>
          <p:cNvSpPr/>
          <p:nvPr/>
        </p:nvSpPr>
        <p:spPr>
          <a:xfrm>
            <a:off x="2159512" y="3595119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nok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87E8F6D2-7C3F-C336-7E32-1F3E8F4EEBE1}"/>
              </a:ext>
            </a:extLst>
          </p:cNvPr>
          <p:cNvSpPr/>
          <p:nvPr/>
        </p:nvSpPr>
        <p:spPr>
          <a:xfrm>
            <a:off x="3297688" y="3595119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9883AC1E-4A65-5C09-7FF2-4BB749B4E874}"/>
              </a:ext>
            </a:extLst>
          </p:cNvPr>
          <p:cNvSpPr/>
          <p:nvPr/>
        </p:nvSpPr>
        <p:spPr>
          <a:xfrm>
            <a:off x="7409" y="4233036"/>
            <a:ext cx="105073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05EC82BF-8270-42DD-FF54-5A7E724CEF37}"/>
              </a:ext>
            </a:extLst>
          </p:cNvPr>
          <p:cNvSpPr/>
          <p:nvPr/>
        </p:nvSpPr>
        <p:spPr>
          <a:xfrm>
            <a:off x="2409351" y="4235972"/>
            <a:ext cx="1350529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9BC04318-10D1-D3C2-1069-BF975C59745A}"/>
              </a:ext>
            </a:extLst>
          </p:cNvPr>
          <p:cNvSpPr/>
          <p:nvPr/>
        </p:nvSpPr>
        <p:spPr>
          <a:xfrm>
            <a:off x="8266010" y="2965020"/>
            <a:ext cx="85944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N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BB623815-7FF2-7768-D65E-4779380CD644}"/>
              </a:ext>
            </a:extLst>
          </p:cNvPr>
          <p:cNvSpPr/>
          <p:nvPr/>
        </p:nvSpPr>
        <p:spPr>
          <a:xfrm>
            <a:off x="1146534" y="4234714"/>
            <a:ext cx="117282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C2F98808-BB2C-8A7F-A3CF-60508E1EE4F3}"/>
              </a:ext>
            </a:extLst>
          </p:cNvPr>
          <p:cNvSpPr/>
          <p:nvPr/>
        </p:nvSpPr>
        <p:spPr>
          <a:xfrm>
            <a:off x="4853264" y="3600543"/>
            <a:ext cx="12079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%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6" name="Rectangle 35">
            <a:hlinkClick r:id="rId17" action="ppaction://hlinksldjump"/>
            <a:extLst>
              <a:ext uri="{FF2B5EF4-FFF2-40B4-BE49-F238E27FC236}">
                <a16:creationId xmlns:a16="http://schemas.microsoft.com/office/drawing/2014/main" id="{807BB24F-A5EB-D79A-CB9C-3EEC97594E07}"/>
              </a:ext>
            </a:extLst>
          </p:cNvPr>
          <p:cNvSpPr/>
          <p:nvPr/>
        </p:nvSpPr>
        <p:spPr>
          <a:xfrm>
            <a:off x="6152282" y="3595119"/>
            <a:ext cx="173929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7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7" name="Rectangle 36">
            <a:hlinkClick r:id="rId18" action="ppaction://hlinksldjump"/>
            <a:extLst>
              <a:ext uri="{FF2B5EF4-FFF2-40B4-BE49-F238E27FC236}">
                <a16:creationId xmlns:a16="http://schemas.microsoft.com/office/drawing/2014/main" id="{D76A87DD-5932-5DE8-9637-AC1A9E0B5AA2}"/>
              </a:ext>
            </a:extLst>
          </p:cNvPr>
          <p:cNvSpPr/>
          <p:nvPr/>
        </p:nvSpPr>
        <p:spPr>
          <a:xfrm>
            <a:off x="7982698" y="3599244"/>
            <a:ext cx="102323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700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1700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1183919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7"/>
          <a:ext cx="8928992" cy="4689491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9057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طلعوا أكابر تلك البلدان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ينظروا هذا الأمر الذي 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وجدوا جيش ملكة مع سلطان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احتارت المدينة في ذاك الحين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نظروا أم الملك قسطنطين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فسألتهم كلام باللين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قائلة اخبروني بالصحيح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صليب يسوع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أني وضعوه اليهود بالصريح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قالوا لها يا مليكتنا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شيء قديم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هو في ايام مدتنا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الصليب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الغصن الرطيب في مدح الصليب 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7532A64-B514-4D46-B426-C3A8E47330B9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217893978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87474"/>
          <a:ext cx="8928992" cy="4685965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9057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قالت الملكة يا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حضار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ائتوا لنا أناس اخيار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ليتحققوا تلك الأخبار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احضروا لها ثلاث رجال يهود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يحقوا الأزمان والعهود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قالت لهم يا قوم جحود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538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قائلة اخبروني عن صليب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اين وضعوه اليهود بالصريح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فيهم واحد فصيح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فأجابوا عليها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بالانكار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قالوا لها لا نعلم ما قد صار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فحسبتهم في دخان ونار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الصليب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الغصن الرطيب في مدح الصليب 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7236B1B-A07A-4CB1-8C23-61588F84339B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718653416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7"/>
          <a:ext cx="8688710" cy="4689491"/>
        </p:xfrm>
        <a:graphic>
          <a:graphicData uri="http://schemas.openxmlformats.org/drawingml/2006/table">
            <a:tbl>
              <a:tblPr rtl="1"/>
              <a:tblGrid>
                <a:gridCol w="44275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12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9057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قالوا اطلقينا ونحن نقول 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عن صليب المسيح ونخبرك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أي مكان نحن نعلمك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يهوذا كلام موزون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الصليب في كوم الجلجلة مدفون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هاتوا لنا اناس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فحاتون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فحتوا الكوم والمكان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 منه ثلاثة صلبان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فلم يعلموا أيهما صليب الديان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الا وميت أتي عليهم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ورجال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حاملينه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بأيديهم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أمرت الملكة ان يحضروه إليهم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الصليب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الغصن الرطيب في مدح الصليب 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050A0FC-809A-4366-B7BA-28B56D155CF5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636341683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قالت الملكة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إنزلوه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وهاتوا الصليب عليه أوضعوه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ففرحوا الجميع لما رأوه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وضعوا عليه الأول والثاني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والثالث قام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بألأكفان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صاحوا الجميع بالعبراني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حملوه بإكرام وتهليل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وتراتيل أيضًا مع تبجيل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اليوم عظيم وجليل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اليوم الموعود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تنبأ فيه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ذلك اليوم تم المقصود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الصليب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الغصن الرطيب في مدح الصليب 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D6D8BED-D5A2-46C7-A90C-B1AEDF93B339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936486432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35496" y="195486"/>
          <a:ext cx="8928992" cy="4482498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5266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سلاح الغلبة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تاج الملكة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بعلامة الصليب تحل البركة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عمود الدين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فخر المؤمنين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فرح المسيحيين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2983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نور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نور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بعلامة الصليب جحد الشيطان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ثمرة الحياة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سفينة النجاة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سفينة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الصليب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الغصن الرطيب في مدح الصليب 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D2BD3DB-501F-4685-97B7-3592E294C944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217478553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5496" y="195486"/>
          <a:ext cx="8928992" cy="4845403"/>
        </p:xfrm>
        <a:graphic>
          <a:graphicData uri="http://schemas.openxmlformats.org/drawingml/2006/table">
            <a:tbl>
              <a:tblPr rtl="1"/>
              <a:tblGrid>
                <a:gridCol w="4711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7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رجع آدم إلى الفردوس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غلب أعداءه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قسطنطينوس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هلك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بذيافلوس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للعذراء أم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تخلصنا من كل شرور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وتجعل أيامنا في فرح وسرور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2890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بإشارة صليب مخلصنا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نجحد قوة الشيطان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وشفاعة العذراء تكون معنا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للملك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قسطنطينوس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أظهر صليب بي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طوباه ثم طوباه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اكسيوس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الصليب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الغصن الرطيب في مدح الصليب 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6EAA926-73DE-4A19-A2AC-AAEB2F5B776F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201609948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03770" y="357504"/>
          <a:ext cx="8688710" cy="3996444"/>
        </p:xfrm>
        <a:graphic>
          <a:graphicData uri="http://schemas.openxmlformats.org/drawingml/2006/table">
            <a:tbl>
              <a:tblPr rtl="1"/>
              <a:tblGrid>
                <a:gridCol w="8688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996444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٤١ </a:t>
                      </a:r>
                      <a:r>
                        <a:rPr kumimoji="0" lang="ar-SA" sz="2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والسلام للملكة هيلانة</a:t>
                      </a:r>
                      <a:br>
                        <a:rPr kumimoji="0" lang="ar-SA" sz="2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SA" sz="2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التي جاهدت بأمانة</a:t>
                      </a:r>
                      <a:br>
                        <a:rPr kumimoji="0" lang="ar-SA" sz="2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SA" sz="2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نســــــــــأل يا الله الإعانة</a:t>
                      </a:r>
                      <a:endParaRPr kumimoji="0" lang="fr-FR" sz="29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2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2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(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الصليب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عيد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)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تمجيد الغصن الرطيب في مدح الصليب 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6FF7C97-CC34-4D38-A868-C8E4BFBDF229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359311114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Sainte Croix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=a=l. ...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E76EFD8-FF40-430B-9A4B-2C43CA45DC51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385160489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امين </a:t>
            </a:r>
            <a:r>
              <a:rPr kumimoji="0" lang="ar-EG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المجد للآب والابن والروح القدس، الان و كل اوان وإلي دهر الدهور. آمين.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 doxa Patri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nun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99742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C7918D36-45E2-45EB-9AE1-370ED317FB8E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292265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نصرخ قائلين : يا ربنا يسوع المسيح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الذى صلب على الصليب اسحقت الشيطان تحت أقدامنا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خلصنا وارحمنا.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Tenws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enjw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je `w Pen¡ I=y=c P=,=c @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Vyetauasf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ePi`ctauroc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ek`eqomqem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pcatanac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capecyt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nnen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</a:t>
            </a:r>
            <a:r>
              <a:rPr kumimoji="0" lang="fr-FR" sz="24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alauj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i-FI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Cw] `mmon ouoh nai nan</a:t>
            </a:r>
            <a:endParaRPr kumimoji="0" lang="fr-FR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99592" y="3057804"/>
            <a:ext cx="67687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clamons et nous disons : Ô notre Seigneur Jésus Christ : </a:t>
            </a:r>
            <a:r>
              <a:rPr kumimoji="0" lang="fr-FR" sz="24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Celui Qui a été crucifié sur la croix, écrase Satan sous nos pieds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Sauve-nous et aie pitié de nous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1933A6D0-AFEA-4C85-8C46-715A00FE54B1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  <p:sp>
        <p:nvSpPr>
          <p:cNvPr id="2" name="Rectangle 1">
            <a:hlinkClick r:id="rId5" action="ppaction://hlinksldjump"/>
            <a:extLst>
              <a:ext uri="{FF2B5EF4-FFF2-40B4-BE49-F238E27FC236}">
                <a16:creationId xmlns:a16="http://schemas.microsoft.com/office/drawing/2014/main" id="{69D96A53-01C2-FAA3-5C61-283D08E8A1CF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64612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الفرح لك يا والدة الاله مريم ام يسوع المسيح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asi ne `w };e`otokoc @ Mari`a `;mau `nIycouc Pi`,rictoc.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326119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Réjouis-toi, ô mère de Dieu,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Marie, mère de Jésus-Christ.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600111B-FB56-04C4-C0D3-634C8FEC660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BA42396-D63E-18B1-5006-F8F77BD4FF9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308319734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809DD271-4BB6-4932-B74A-6961C9868D7D}"/>
              </a:ext>
            </a:extLst>
          </p:cNvPr>
          <p:cNvSpPr txBox="1"/>
          <p:nvPr/>
        </p:nvSpPr>
        <p:spPr>
          <a:xfrm>
            <a:off x="35498" y="4565176"/>
            <a:ext cx="2088230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Croix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91D7684-5B49-8DC8-CB86-CDFD59738186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34050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A3890E-A3FA-EB61-3D8B-FCDFF0E320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C22102F-F94B-BD07-B97D-5C6ED4F3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55988D16-5423-6693-FCA8-012026E19C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8043FB5B-A390-B199-1504-087A8DF29B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7425435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hlinkClick r:id="rId2" action="ppaction://hlinksldjump"/>
          </p:cNvPr>
          <p:cNvSpPr/>
          <p:nvPr/>
        </p:nvSpPr>
        <p:spPr>
          <a:xfrm>
            <a:off x="2051721" y="1347614"/>
            <a:ext cx="5129343" cy="553998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dirty="0">
                <a:solidFill>
                  <a:prstClr val="white"/>
                </a:solidFill>
                <a:latin typeface="Avva_Marcos" panose="04020500000000000000" pitchFamily="82" charset="0"/>
              </a:rPr>
              <a:t>q4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  <a:p>
            <a:pPr algn="ctr"/>
            <a:r>
              <a:rPr lang="it-IT" sz="1200" dirty="0">
                <a:solidFill>
                  <a:prstClr val="white"/>
                </a:solidFill>
                <a:latin typeface="Book Antiqua" pitchFamily="18" charset="0"/>
              </a:rPr>
              <a:t>(Dimanche uniquement)</a:t>
            </a:r>
            <a:endParaRPr lang="fr-FR" sz="1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371296" y="43919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Période de Kiahk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2051721" y="2067694"/>
            <a:ext cx="5129343" cy="553998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  <a:p>
            <a:pPr algn="ctr"/>
            <a:r>
              <a:rPr lang="it-IT" sz="1200" dirty="0">
                <a:solidFill>
                  <a:prstClr val="white"/>
                </a:solidFill>
                <a:latin typeface="Book Antiqua" pitchFamily="18" charset="0"/>
              </a:rPr>
              <a:t>(Lundi au Samedi)</a:t>
            </a:r>
            <a:endParaRPr lang="fr-FR" sz="1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07777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4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4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Book Antiqua" pitchFamily="18" charset="0"/>
              </a:rPr>
              <a:t>Sommaire des chants de la </a:t>
            </a:r>
            <a:r>
              <a:rPr lang="it-IT" sz="14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1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5" action="ppaction://hlinksldjump"/>
          </p:cNvPr>
          <p:cNvSpPr/>
          <p:nvPr/>
        </p:nvSpPr>
        <p:spPr>
          <a:xfrm>
            <a:off x="273920" y="2765706"/>
            <a:ext cx="4154065" cy="52322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1400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</a:p>
          <a:p>
            <a:pPr algn="ctr"/>
            <a:r>
              <a:rPr lang="it-IT" sz="1400" dirty="0">
                <a:solidFill>
                  <a:prstClr val="white"/>
                </a:solidFill>
                <a:latin typeface="Book Antiqua" pitchFamily="18" charset="0"/>
              </a:rPr>
              <a:t>« J’ouvre la bouche ... »</a:t>
            </a:r>
            <a:endParaRPr lang="fr-FR" sz="1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4" name="Rectangle 13">
            <a:hlinkClick r:id="rId6" action="ppaction://hlinksldjump"/>
          </p:cNvPr>
          <p:cNvSpPr/>
          <p:nvPr/>
        </p:nvSpPr>
        <p:spPr>
          <a:xfrm>
            <a:off x="273920" y="3448040"/>
            <a:ext cx="4154065" cy="52322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Book Antiqua" pitchFamily="18" charset="0"/>
              </a:rPr>
              <a:t>Cantique pour la Visite de Sainte Marie à Élisabeth</a:t>
            </a:r>
          </a:p>
        </p:txBody>
      </p:sp>
      <p:sp>
        <p:nvSpPr>
          <p:cNvPr id="18" name="Rectangle 17">
            <a:hlinkClick r:id="rId7" action="ppaction://hlinksldjump"/>
          </p:cNvPr>
          <p:cNvSpPr/>
          <p:nvPr/>
        </p:nvSpPr>
        <p:spPr>
          <a:xfrm>
            <a:off x="4738416" y="2787774"/>
            <a:ext cx="4154065" cy="50115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ctr"/>
            <a:r>
              <a:rPr lang="ar-EG" sz="1400" b="1" dirty="0">
                <a:solidFill>
                  <a:prstClr val="white"/>
                </a:solidFill>
                <a:latin typeface="Book Antiqua" pitchFamily="18" charset="0"/>
              </a:rPr>
              <a:t>تمجيد شهر كيهك : مديح أنا أفتح </a:t>
            </a:r>
            <a:r>
              <a:rPr lang="ar-EG" sz="1400" b="1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400" b="1" dirty="0">
                <a:solidFill>
                  <a:prstClr val="white"/>
                </a:solidFill>
                <a:latin typeface="Book Antiqua" pitchFamily="18" charset="0"/>
              </a:rPr>
              <a:t> بالتسبيح</a:t>
            </a:r>
          </a:p>
        </p:txBody>
      </p:sp>
      <p:sp>
        <p:nvSpPr>
          <p:cNvPr id="19" name="Rectangle 18">
            <a:hlinkClick r:id="rId8" action="ppaction://hlinksldjump"/>
          </p:cNvPr>
          <p:cNvSpPr/>
          <p:nvPr/>
        </p:nvSpPr>
        <p:spPr>
          <a:xfrm>
            <a:off x="4738416" y="3448040"/>
            <a:ext cx="4154065" cy="30777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ar-EG" sz="1400" b="1" dirty="0">
                <a:solidFill>
                  <a:prstClr val="white"/>
                </a:solidFill>
                <a:latin typeface="Book Antiqua" pitchFamily="18" charset="0"/>
              </a:rPr>
              <a:t>تمجيد شهر كيهك : مديح خطرت حمامة في بيت زكريا</a:t>
            </a:r>
          </a:p>
        </p:txBody>
      </p:sp>
      <p:sp>
        <p:nvSpPr>
          <p:cNvPr id="15" name="Rectangle 14">
            <a:hlinkClick r:id="rId9" action="ppaction://hlinksldjump"/>
          </p:cNvPr>
          <p:cNvSpPr/>
          <p:nvPr/>
        </p:nvSpPr>
        <p:spPr>
          <a:xfrm>
            <a:off x="2051720" y="896402"/>
            <a:ext cx="5129343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6" name="Rectangle 15">
            <a:hlinkClick r:id="rId10" action="ppaction://hlinksldjump"/>
          </p:cNvPr>
          <p:cNvSpPr/>
          <p:nvPr/>
        </p:nvSpPr>
        <p:spPr>
          <a:xfrm>
            <a:off x="2051720" y="4155926"/>
            <a:ext cx="5129342" cy="43088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700111130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041270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05040753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=a=l. </a:t>
            </a:r>
          </a:p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78915884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75938899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40304829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70255868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53210897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5108326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الفرح لك يا </a:t>
            </a:r>
            <a:r>
              <a:rPr lang="ar-EG" sz="3600" dirty="0" err="1">
                <a:solidFill>
                  <a:prstClr val="white"/>
                </a:solidFill>
              </a:rPr>
              <a:t>إبنة</a:t>
            </a:r>
            <a:r>
              <a:rPr lang="fr-FR" sz="3600" dirty="0">
                <a:solidFill>
                  <a:prstClr val="white"/>
                </a:solidFill>
              </a:rPr>
              <a:t> </a:t>
            </a:r>
            <a:r>
              <a:rPr lang="ar-EG" sz="3600" dirty="0">
                <a:solidFill>
                  <a:prstClr val="white"/>
                </a:solidFill>
              </a:rPr>
              <a:t>صهيون </a:t>
            </a:r>
            <a:endParaRPr lang="fr-FR" sz="3600" dirty="0">
              <a:solidFill>
                <a:prstClr val="white"/>
              </a:solidFill>
            </a:endParaRPr>
          </a:p>
          <a:p>
            <a:pPr algn="just" rtl="1"/>
            <a:r>
              <a:rPr lang="ar-EG" sz="3600" dirty="0">
                <a:solidFill>
                  <a:prstClr val="white"/>
                </a:solidFill>
              </a:rPr>
              <a:t>ونتهلل يا ام الملك</a:t>
            </a:r>
            <a:r>
              <a:rPr lang="fr-FR" sz="36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 `w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tseri</a:t>
            </a:r>
            <a:b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nCiwn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elyl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mmau</a:t>
            </a:r>
            <a:b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3369208"/>
            <a:ext cx="855398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Réjouis-toi ô fille de Sion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nous réjouissons en toi, ô mère du Roi. </a:t>
            </a:r>
          </a:p>
        </p:txBody>
      </p:sp>
      <p:sp>
        <p:nvSpPr>
          <p:cNvPr id="2" name="ZoneTexte 1">
            <a:hlinkClick r:id="rId2" action="ppaction://hlinksldjump"/>
          </p:cNvPr>
          <p:cNvSpPr txBox="1"/>
          <p:nvPr/>
        </p:nvSpPr>
        <p:spPr>
          <a:xfrm>
            <a:off x="7740353" y="4407954"/>
            <a:ext cx="1224137" cy="400110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CD25A57-AE6B-9462-3317-70A7A6C0BA2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617B9F3-DB7B-616A-63B2-414BDBE76C1D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25815021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93660905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8479200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67057947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6594571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19626435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0488276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44705767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46271938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74930113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635212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الفرح لك يا والدة الاله مريم ام يسوع المسيح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Rasi ne `w };e`otokoc @ Mari`a `;mau `nIycouc Pi`,rictoc.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326119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Réjouis-toi, ô mère de Dieu,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Marie, mère de Jésus-Christ.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08A9A6F-A5D4-EB60-84FB-43A139C3F6F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D4358BD-9EEA-DFF1-FCBE-CF23122D223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24990512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11212645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18426380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550470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0265916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61172576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68937281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79079065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72363430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86556997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9555385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إبتهجوا</a:t>
            </a:r>
            <a:r>
              <a:rPr lang="ar-EG" sz="4000" dirty="0">
                <a:solidFill>
                  <a:prstClr val="white"/>
                </a:solidFill>
              </a:rPr>
              <a:t> بالله معيننا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هللوا لإله يعقوب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:elyl `m`V]</a:t>
            </a:r>
            <a:b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`mpenbo`y;oc @ `sliloi</a:t>
            </a:r>
            <a:b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`m`V] `nIakwb.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23528" y="3261196"/>
            <a:ext cx="849694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Réjouissez-vous en Dieu notre soutien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soyez dans l’allégresse par le Dieu de Jacob.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7740353" y="4407954"/>
            <a:ext cx="1224137" cy="400110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F9F1A49-9043-D0E0-12AD-ABD19BB6E553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B274E3E-5740-09A8-562B-4313796093B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28394464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75414135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المولود من الآب قبل كل الدهور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42712240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10552609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405720" y="2041271"/>
            <a:ext cx="6406641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54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5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  <a:p>
            <a:pPr algn="ctr"/>
            <a:r>
              <a:rPr lang="fr-FR" sz="3600" dirty="0">
                <a:solidFill>
                  <a:prstClr val="white"/>
                </a:solidFill>
                <a:latin typeface="Book Antiqua" panose="02040602050305030304" pitchFamily="18" charset="0"/>
              </a:rPr>
              <a:t>(Dimanche uniquement)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17742272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لأنه بالحقيقة مستحق وعادل أن نسبح الإله الحقيقي الرب الكائن في السماء.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484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em`psa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oume;myi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oudikeon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e;renhwc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e`V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nta`vmyi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`P¡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vyetsop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En vérité il est digne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et juste de louer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vrai Dieu le Seigneur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 demeure dans le Ciel.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BDEC5D3-E9D7-F822-6554-3BDAEDC871D6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FCAFA13-BFC0-6275-9527-ABC3CB0B764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4BAE3EB-9827-598A-DBC9-0CF3017FE5A9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6567515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أسمه حلو ومبارك في أفواه القديسين </a:t>
            </a:r>
            <a:r>
              <a:rPr lang="ar-EG" sz="4000" dirty="0" err="1">
                <a:solidFill>
                  <a:prstClr val="white"/>
                </a:solidFill>
              </a:rPr>
              <a:t>أى</a:t>
            </a:r>
            <a:r>
              <a:rPr lang="ar-EG" sz="4000" dirty="0">
                <a:solidFill>
                  <a:prstClr val="white"/>
                </a:solidFill>
              </a:rPr>
              <a:t> الله الأب والابن والروح القدس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752528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Pefran holj ouoh</a:t>
            </a:r>
          </a:p>
          <a:p>
            <a:pPr algn="just"/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 `f`cmarwout @ qen rwou `nny=e=;=u @ `ete vai pe `V] `Viwt @ nem `Psyri nem Pi=p=n=a =e=;=u.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Son Nom est beau et béni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dans la bouche des saints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c'est Dieu le Père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Fils et l'Esprit Saint.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4905E6D-881F-BEFD-1742-2EA94653DF09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A410D51-4554-2FB9-7D68-30AE456B687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3FE141D-6A69-E170-0C55-EF1DE722E24B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71347757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ونمجد العفيفة مريم والدة الإله القبة الثانية الكنز الحقيقي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`n]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cemne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};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e`otokoc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mah`cnou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`n`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ckyny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pi`aho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aly;inoc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glorifions la pure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la mère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deuxième coupole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vrai trésor.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BD63101-6DF0-42C6-3D7E-A1EA9A1A668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46EA0E2-41FF-4C86-A095-BCDFC532942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BC36A07-812B-24E9-3253-E9FB3D798609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54876785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وتصرخ جهراً بعظم بهاء قائلين السلام لك أيتها العذراء الرب معك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rytwc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ounis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</a:t>
            </a: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mmetcai`e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,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 `w }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`P¡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sop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neme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proclamons en criant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avec grand éclat en disant :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Seigneur est avec toi. 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7601F4C-0036-7911-E7BE-E54ADB71B3C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428E8EF-8939-294B-011E-ADC681B42148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DC825F4-515B-496F-79A8-E2B9E28D8885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28319572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السلام لك أيتها العذراء</a:t>
            </a: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 خلاص آدم وحواء </a:t>
            </a: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السلام.. فرح الأجيال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 `w }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pcw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nAdam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Eu`a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&lt;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 `w }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pounof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nnigene`a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;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d’Adam et d’Ève,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;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joie des générations 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1881E14-E1C3-36CC-4E54-FE939157EA5E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C68EB71-500F-F874-0E56-47E6FC8A8FF2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37156A1-9D85-63BB-9796-88DB797CF103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34546321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فرح هابيل البار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 السلام.. المرتفعة على الهيكل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=&lt;=e @ `vrasi `nAbel pi`;myi @ =&lt;=e @ etca`pswi `epiervei.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03648" y="2571750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joie d’Abel le juste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l’élevée au-dessus du Temple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46E7253-A4C6-8668-B945-2C7849A0777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F3C624F-D5DE-C33E-F783-A67DB8E8723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3D5BF64-E3F9-66F8-D521-602D6F40F281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8925364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5400" dirty="0" err="1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5400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5400" dirty="0" err="1">
                <a:solidFill>
                  <a:prstClr val="white"/>
                </a:solidFill>
                <a:latin typeface="Avva_Marcos" pitchFamily="82" charset="0"/>
              </a:rPr>
              <a:t>t</a:t>
            </a:r>
            <a:endParaRPr lang="fr-FR" sz="5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81929401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الفرح لك يا والدة الاله مريم ام يسوع المسيح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Rasi ne `w };e`otokoc @ Mari`a `;mau `nIycouc Pi`,rictoc.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326119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Réjouis-toi, ô mère de Dieu,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Marie, mère de Jésus-Christ.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08A9A6F-A5D4-EB60-84FB-43A139C3F6F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D4358BD-9EEA-DFF1-FCBE-CF23122D223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32336146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سفينة نوح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إلى النفس الأخير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&lt;=e @ ]kibwtoc `nte Nw`e @ =&lt;=e @ sa pinifi `nqa`e.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l’arche de Noé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jusqu’au dernier soupir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386978D-3101-8075-E9AA-4E9E885536D1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8C7FC16-D14D-DCE0-0A76-555CF456738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C381127-77EF-CF5B-4733-CB1C1758ACF6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63777124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نعمة إبراهيم أبينا السلام.. الشفيعة المؤتمنة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=&lt;=e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pi`hmot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nAbraam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=&lt;=e @ ]`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proctatyc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etenhot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grâce de notre père Abraham 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ô médiatrice fidèle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67E3B5F-881A-873B-F218-FF52DAFA032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68D608A-1438-5801-EEE3-43D271E2B7AB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29C8396-8778-29AF-175E-C271DC13CBDD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12508490"/>
      </p:ext>
    </p:extLst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خلاص اسحق القديس السلام أم القدوس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l-PL" sz="3600" dirty="0">
                <a:solidFill>
                  <a:prstClr val="white"/>
                </a:solidFill>
                <a:latin typeface="CS Avva Shenouda" pitchFamily="34" charset="0"/>
              </a:rPr>
              <a:t>=&lt;=e @ `pcw] `n`Icaak 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e</a:t>
            </a:r>
            <a:r>
              <a:rPr lang="pl-PL" sz="3600" dirty="0">
                <a:solidFill>
                  <a:prstClr val="white"/>
                </a:solidFill>
                <a:latin typeface="CS Avva Shenouda" pitchFamily="34" charset="0"/>
              </a:rPr>
              <a:t>=e=;=u @ =&lt;=e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pl-PL" sz="3600" dirty="0">
                <a:solidFill>
                  <a:prstClr val="white"/>
                </a:solidFill>
                <a:latin typeface="CS Avva Shenouda" pitchFamily="34" charset="0"/>
              </a:rPr>
              <a:t>`;mau `m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Vy</a:t>
            </a:r>
            <a:r>
              <a:rPr lang="pl-PL" sz="3600" dirty="0">
                <a:solidFill>
                  <a:prstClr val="white"/>
                </a:solidFill>
                <a:latin typeface="CS Avva Shenouda" pitchFamily="34" charset="0"/>
              </a:rPr>
              <a:t>=e=;=u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669887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rédemption d’Isaac le saint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mère du saint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6C4E1EA-D58A-B83E-F161-2BB52E70E419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32C0662-5BCA-53C9-CB8B-446116E7BE7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C83F626-E6D3-A545-8458-336BDC4B3B35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60557113"/>
      </p:ext>
    </p:extLst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تهليل أبينا يعقوب السلام.. ألوف وربوات اضعاف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=&lt;=e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p;elyl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mpeniwt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Iakwb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=&lt;=e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hananso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han`;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nkwb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03648" y="2741895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allégresse de Jacob notre père 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des milliers et des myriades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CD7760-DA16-6E85-36AE-527646ABC11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387CB34-5CB2-E799-A110-9CB53F5F6D1A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95AE2EB-5777-3BEC-18E6-49E4158B5CB7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19526035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فخر يهوذا واخوته. السلام إلى كمال الأزمان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=&lt;=e @ `psousou `nIouda nem nef`cnyou @ =&lt;=e @ sa `pjwk `ebol `nnicyou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fierté de Judas et de ses frères 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jusqu’à la fin des temps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EA256F4-5C0B-DA5B-CAAC-8D92A13065E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45410D-F9AD-02BD-4A05-3FF58243D8A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EB042B5-B77C-1836-04E1-2C46BF88B478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93968721"/>
      </p:ext>
    </p:extLst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رؤيا موسى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أم السيد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=&lt;=e @ ];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e`wri`a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Mw`ucyc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=&lt;=e @ `;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mpiDecpotyc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l’apparition de Moïse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mère du Maître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D2F5472-8365-AEB6-2F3D-E7FDE9D9360D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6F44E42-FA73-9E8F-625F-6ED89F68B38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4B3D603-F569-2F2F-F0E1-AE4718091DE3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43523561"/>
      </p:ext>
    </p:extLst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قوة يشوع وجدعون السلام.. غلبة </a:t>
            </a:r>
            <a:r>
              <a:rPr lang="ar-EG" sz="4400" dirty="0" err="1">
                <a:solidFill>
                  <a:prstClr val="white"/>
                </a:solidFill>
              </a:rPr>
              <a:t>باراق</a:t>
            </a:r>
            <a:r>
              <a:rPr lang="ar-EG" sz="4400" dirty="0">
                <a:solidFill>
                  <a:prstClr val="white"/>
                </a:solidFill>
              </a:rPr>
              <a:t> وشمشون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&lt;=e @ `tjom `nIycou nem Gedewn @ &lt;=e @ pi[ro `mBarak nem Cam'wn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571750"/>
            <a:ext cx="676062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puissance de Josué et de Gédéon 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triomphe de Barack et de Samson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553725B-0870-04C7-F558-9C728D5841D9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5F4F2B0-D987-F213-4A14-D8808599670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042166E-7630-33E2-22D3-7DB8B7293427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47319456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قوة صموئيل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ملكة إسرائيل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`;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nCamouyl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]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ourw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mpIcrayl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force de Samuel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reine d’Israël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705FFA7-85DA-9517-0461-66E310CDE68A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60F13CE-D50D-F9ED-2815-5D5487B9471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045845F-775F-0128-FA0C-8B4161EE3FDA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09587"/>
      </p:ext>
    </p:extLst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السلام..صبر</a:t>
            </a:r>
            <a:r>
              <a:rPr lang="ar-EG" sz="4400" dirty="0">
                <a:solidFill>
                  <a:prstClr val="white"/>
                </a:solidFill>
              </a:rPr>
              <a:t> ايوب السلام.. بأنواع كثيرة ومراراً شتى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]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hupomony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Iwb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ou;o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nry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oumys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ncop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patience de Job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par de diverses manières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F6A53F2-CD6D-76D9-D4CE-8273A54AA39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1D2472B-71AC-C21F-04CB-A8E3028BBC6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A1C8FCA-0AD6-E74F-DF63-BABA61970A75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16738876"/>
      </p:ext>
    </p:extLst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السلام..ابنة</a:t>
            </a:r>
            <a:r>
              <a:rPr lang="ar-EG" sz="4400" dirty="0">
                <a:solidFill>
                  <a:prstClr val="white"/>
                </a:solidFill>
              </a:rPr>
              <a:t> داود الملك </a:t>
            </a:r>
            <a:r>
              <a:rPr lang="ar-EG" sz="4400" dirty="0" err="1">
                <a:solidFill>
                  <a:prstClr val="white"/>
                </a:solidFill>
              </a:rPr>
              <a:t>السلام..المشتملة</a:t>
            </a:r>
            <a:r>
              <a:rPr lang="ar-EG" sz="4400" dirty="0">
                <a:solidFill>
                  <a:prstClr val="white"/>
                </a:solidFill>
              </a:rPr>
              <a:t>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tseri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nDauid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yetjolh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mpitoubo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fille du roi David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vêtue de pureté.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D3F1FA2-147D-4BD1-B80E-886492FC6C0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93460E5-D23D-88BC-123C-1CD6B1514672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43B4593-5BD9-0AB2-FF32-54F8C9A0228A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3379910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فيتهلل يعقوب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ويفرح إسرائيل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Fna;elyl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Iakwb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fnaounof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Picrayl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899592" y="3369208"/>
            <a:ext cx="748883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Jacob se réjouit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Israël est dans l’allégresse.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7740353" y="4407954"/>
            <a:ext cx="1224137" cy="400110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91B108B-0155-2F97-CCF3-8E26D7102FC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0294AD6-86B9-830B-681B-1A614E16733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0434178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السلام..خليلة</a:t>
            </a:r>
            <a:r>
              <a:rPr lang="ar-EG" sz="4400" dirty="0">
                <a:solidFill>
                  <a:prstClr val="white"/>
                </a:solidFill>
              </a:rPr>
              <a:t> سليمان </a:t>
            </a:r>
            <a:r>
              <a:rPr lang="ar-EG" sz="4400" dirty="0" err="1">
                <a:solidFill>
                  <a:prstClr val="white"/>
                </a:solidFill>
              </a:rPr>
              <a:t>السلام..عصا</a:t>
            </a:r>
            <a:r>
              <a:rPr lang="ar-EG" sz="4400" dirty="0">
                <a:solidFill>
                  <a:prstClr val="white"/>
                </a:solidFill>
              </a:rPr>
              <a:t> خشب اللوز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]`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sveri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nColomwn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pi`sbwt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nse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mpeukinwn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l’amie de Salomon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la tige en bois d'amandes.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C059534-866B-BD99-FA2F-D1E45AA921B4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06AF8CD-8BCD-5B38-598B-C2525C415368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F10FDDB-F9F9-537D-67FF-6B457F97A54F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6284348"/>
      </p:ext>
    </p:extLst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السلام..نبوة</a:t>
            </a:r>
            <a:r>
              <a:rPr lang="ar-EG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إشعياء</a:t>
            </a:r>
            <a:r>
              <a:rPr lang="ar-EG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السلام..عودة</a:t>
            </a:r>
            <a:r>
              <a:rPr lang="ar-EG" sz="4400" dirty="0">
                <a:solidFill>
                  <a:prstClr val="white"/>
                </a:solidFill>
              </a:rPr>
              <a:t> ارميا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l-PL" sz="3600" dirty="0">
                <a:solidFill>
                  <a:prstClr val="white"/>
                </a:solidFill>
                <a:latin typeface="CS Avva Shenouda" pitchFamily="34" charset="0"/>
              </a:rPr>
              <a:t>&lt;=e @ ]`provyti`a `n`Yca`yac @ &lt;=e @ `ptac;o `nIeremiac.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prophétie d’Isaïe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restauration de Jérémie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5B607E2-907F-7FDF-21FF-698D6683732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D0B5D01-5DF7-E1B1-9054-7F8E335AD11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5AB38A3-CF99-FB57-9F79-8B1DD7420112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44871364"/>
      </p:ext>
    </p:extLst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السلام..مركبة</a:t>
            </a:r>
            <a:r>
              <a:rPr lang="ar-EG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حزقيال</a:t>
            </a:r>
            <a:r>
              <a:rPr lang="ar-EG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السلام..رؤيا</a:t>
            </a:r>
            <a:r>
              <a:rPr lang="ar-EG" sz="4400" dirty="0">
                <a:solidFill>
                  <a:prstClr val="white"/>
                </a:solidFill>
              </a:rPr>
              <a:t> دانيال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`pharma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nIezekiyl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]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horacic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nDaniyl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char d’Ezéchiel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la vision de Daniel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855191D-DF8E-F5A4-2E95-BB540DAA239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9FF4A4C-2F99-BEE3-DD7A-99AD1CCFAD0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D1904CA-0A3E-0E97-E13C-197D15FD6091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34098485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رفعة إيليا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</a:t>
            </a:r>
            <a:r>
              <a:rPr lang="ar-EG" sz="4400" dirty="0" err="1">
                <a:solidFill>
                  <a:prstClr val="white"/>
                </a:solidFill>
              </a:rPr>
              <a:t>التى</a:t>
            </a:r>
            <a:r>
              <a:rPr lang="ar-EG" sz="4400" dirty="0">
                <a:solidFill>
                  <a:prstClr val="white"/>
                </a:solidFill>
              </a:rPr>
              <a:t> ولدت ماسيا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`p[ici `n`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Yliac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;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yetacmici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mMaciac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499742"/>
            <a:ext cx="66886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exaltation d’Élie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 as donné naissance au Messie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7C360A4-E466-322E-E435-936B28F5B359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48714CE-60AF-6757-D2F2-5740E6512839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DBB6012-7C92-AE76-EBE0-C6BE22CD8EA3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21465510"/>
      </p:ext>
    </p:extLst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نعمه </a:t>
            </a:r>
            <a:r>
              <a:rPr lang="ar-EG" sz="4400" dirty="0" err="1">
                <a:solidFill>
                  <a:prstClr val="white"/>
                </a:solidFill>
              </a:rPr>
              <a:t>اليشع</a:t>
            </a:r>
            <a:r>
              <a:rPr lang="ar-EG" sz="44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العروسة النقية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&lt;=e @ pi`hmot `n`Eliceoc @ &lt;=e @ ]selet `nka;aroc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grâce d’Élisée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toi l’épouse pure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F720A65-4C04-567D-7763-D46FD0321F1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A921E4D-B9D1-BB4A-F872-11C50933E20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E4E395F-386A-A1E3-CE06-9DF44F968CA0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41421308"/>
      </p:ext>
    </p:extLst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السلام..فرح</a:t>
            </a:r>
            <a:r>
              <a:rPr lang="ar-EG" sz="4400" dirty="0">
                <a:solidFill>
                  <a:prstClr val="white"/>
                </a:solidFill>
              </a:rPr>
              <a:t> الملائكة </a:t>
            </a:r>
            <a:r>
              <a:rPr lang="ar-EG" sz="4400" dirty="0" err="1">
                <a:solidFill>
                  <a:prstClr val="white"/>
                </a:solidFill>
              </a:rPr>
              <a:t>السلام..بهجة</a:t>
            </a:r>
            <a:r>
              <a:rPr lang="ar-EG" sz="4400" dirty="0">
                <a:solidFill>
                  <a:prstClr val="white"/>
                </a:solidFill>
              </a:rPr>
              <a:t> رؤساء الملائكة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vrasi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nniaggeloc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pounof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nniar,yaggeloc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03648" y="2813903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la joie des anges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réjouissance des archanges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C8CD34C-B0C1-4A97-A995-5CC93B1B9AB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BFA597F-7950-EFCF-00DA-001C244310E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AFCBD7A-556B-2EFC-B6AF-A4CB3EEA8AEA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43090636"/>
      </p:ext>
    </p:extLst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كرامة رؤساء </a:t>
            </a:r>
            <a:r>
              <a:rPr lang="ar-EG" sz="4400" dirty="0" err="1">
                <a:solidFill>
                  <a:prstClr val="white"/>
                </a:solidFill>
              </a:rPr>
              <a:t>الأباء</a:t>
            </a:r>
            <a:r>
              <a:rPr lang="ar-EG" sz="4400" dirty="0">
                <a:solidFill>
                  <a:prstClr val="white"/>
                </a:solidFill>
              </a:rPr>
              <a:t> السلام.. كرازة الأنبياء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ptai`o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nnipatriar,yc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phiwis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ni`provytyc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L’honneur des patriarches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prédication des prophètes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FF880FB-0FEB-443F-692E-1E1EB93BC0B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ED45B02-6DD4-0BEC-27E8-698C802C896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EA49074-22F6-ABEB-9FAA-1B6B2DD6163C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45637221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لسان الرسل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طهر </a:t>
            </a:r>
            <a:r>
              <a:rPr lang="ar-EG" sz="4400" dirty="0" err="1">
                <a:solidFill>
                  <a:prstClr val="white"/>
                </a:solidFill>
              </a:rPr>
              <a:t>العذراى</a:t>
            </a:r>
            <a:endParaRPr lang="ar-EG" sz="4400" dirty="0">
              <a:solidFill>
                <a:prstClr val="white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la langue des apôtres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la pureté des vierges</a:t>
            </a:r>
          </a:p>
        </p:txBody>
      </p:sp>
      <p:sp>
        <p:nvSpPr>
          <p:cNvPr id="8" name="Rectangle 7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vlac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nni`apoctoloc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ptoubo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nnipar;enoc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F7C3F7F-58FB-DE9E-48FA-B20F7C489719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322AF1F-83CE-EA04-01B6-3EF6E5F498B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7473BB2-D6E8-1FEC-489E-76D559AFC151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30819062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السلام..إكليل</a:t>
            </a:r>
            <a:r>
              <a:rPr lang="ar-EG" sz="4400" dirty="0">
                <a:solidFill>
                  <a:prstClr val="white"/>
                </a:solidFill>
              </a:rPr>
              <a:t> الشهداء </a:t>
            </a:r>
            <a:r>
              <a:rPr lang="ar-EG" sz="4400" dirty="0" err="1">
                <a:solidFill>
                  <a:prstClr val="white"/>
                </a:solidFill>
              </a:rPr>
              <a:t>السلام..تهليل</a:t>
            </a:r>
            <a:r>
              <a:rPr lang="ar-EG" sz="4400" dirty="0">
                <a:solidFill>
                  <a:prstClr val="white"/>
                </a:solidFill>
              </a:rPr>
              <a:t> الصديقين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pi`,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lom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nnimarturoc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p;elyl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nnidikeoc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couronne des martyrs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joie des justes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84685E0-1F03-3647-B54F-23159D6D8E8A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1F230A1-6805-8440-CD4B-F839CDA8E91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EDD903D-AB97-275A-3AC0-981F82520F47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9189455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ثبات الكنائس </a:t>
            </a:r>
            <a:r>
              <a:rPr lang="ar-EG" sz="4400" dirty="0" err="1">
                <a:solidFill>
                  <a:prstClr val="white"/>
                </a:solidFill>
              </a:rPr>
              <a:t>السلام..القديسة</a:t>
            </a:r>
            <a:r>
              <a:rPr lang="ar-EG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الحقيقيه</a:t>
            </a:r>
            <a:r>
              <a:rPr lang="ar-EG" sz="4400" dirty="0">
                <a:solidFill>
                  <a:prstClr val="white"/>
                </a:solidFill>
              </a:rPr>
              <a:t> مريم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&lt;=e @ `ptajro `nniek`klyci`a @ &lt;=e @ ]`agi`a `mmyi Mari`a.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confirmation des églises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la vraie Sainte Marie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FD933F9-3E00-D90E-E4D4-54392663804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BF98B99-304E-4D59-8D3F-D50661D4374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F516B85-A8BD-03FD-38D8-B7600C924408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468270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الفرح لك يا والدة الاله مريم ام يسوع المسيح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Rasi ne `w };e`otokoc @ Mari`a `;mau `nIycouc Pi`,rictoc.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326119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Réjouis-toi, ô mère de Dieu,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Marie, mère de Jésus-Christ.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08A9A6F-A5D4-EB60-84FB-43A139C3F6F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D4358BD-9EEA-DFF1-FCBE-CF23122D223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16932861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ينبوع الحياة الفائض </a:t>
            </a:r>
            <a:r>
              <a:rPr lang="ar-EG" sz="4400" dirty="0" err="1">
                <a:solidFill>
                  <a:prstClr val="white"/>
                </a:solidFill>
              </a:rPr>
              <a:t>السلام..غفران</a:t>
            </a:r>
            <a:r>
              <a:rPr lang="ar-EG" sz="4400" dirty="0">
                <a:solidFill>
                  <a:prstClr val="white"/>
                </a:solidFill>
              </a:rPr>
              <a:t> الخطايا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]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moumi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nwnq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etacbebi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p,w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ninobi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8777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source de vie qui reste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rémission des péchés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577A11E-8DF6-8AA0-8397-78AD044A569D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30431BF-2E81-9B90-0DE0-55C5F291401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D759631-7588-EF81-C78E-70683C963831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47475983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نسل إسرائيل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ولدت لنا </a:t>
            </a:r>
            <a:r>
              <a:rPr lang="ar-EG" sz="4400" dirty="0" err="1">
                <a:solidFill>
                  <a:prstClr val="white"/>
                </a:solidFill>
              </a:rPr>
              <a:t>عمانوئيل</a:t>
            </a:r>
            <a:endParaRPr lang="ar-EG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pi`cperma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pIcrayl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are`jvo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nEmannouyl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499742"/>
            <a:ext cx="6976644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descendance d’Israël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qui as donné naissance à Emmanuel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25A5931-ADA5-363C-9C0D-9C38EFA249B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7944C5D-1074-6056-C9F6-A8C1A2D1B3C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7171E60-9615-C794-37BE-A7B02600278E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21930443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السلام.. حلة لباس الصليب السلام.. رجاء المسيحيين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thebcw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nni`ctaurovoroc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&lt;=e @ ]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helpic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400" dirty="0" err="1">
                <a:solidFill>
                  <a:prstClr val="white"/>
                </a:solidFill>
                <a:latin typeface="CS Avva Shenouda" pitchFamily="34" charset="0"/>
              </a:rPr>
              <a:t>nni</a:t>
            </a:r>
            <a:r>
              <a:rPr lang="fr-FR" sz="3400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3400" dirty="0" err="1">
                <a:solidFill>
                  <a:prstClr val="white"/>
                </a:solidFill>
                <a:latin typeface="CS Avva Shenouda" pitchFamily="34" charset="0"/>
              </a:rPr>
              <a:t>ricti`anoc</a:t>
            </a:r>
            <a:endParaRPr lang="fr-FR" sz="3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parure des porteurs de la croix Salut à toi la Vierge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L’espérance des chrétiens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41E0CC1-7A16-32C5-9DAB-160FAFFD929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DFFECF-21EE-CAB5-458A-1A3AC7CF49B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A6D4EA2-9A2F-8CEB-B6EF-E93269604C53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48049824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نسأل اذكرينا ايتها الشفيعة المؤتمنة امام الرب الذى تأنس واعطانا نعمته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]ho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aripenmeu`i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`w ]`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proctatyc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etenhot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nahren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`P[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oic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vyetaferrwmi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] nan 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mpef`hmot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750628" y="2787774"/>
            <a:ext cx="8069846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Souviens-toi, nous t’implorons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Ô intercesseur fidèle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Devant notre Seigneur Jésus-Christ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Pour qu'il nous pardonne nos péchés.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AD1AF86-9569-EA4F-3769-50537C00C21A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131DA84-BB59-C337-1608-0B7F791A0E3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EB79BA3-B0C1-E62E-C0BC-2F78B9BF43B1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7430617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ليثبتنا </a:t>
            </a:r>
            <a:r>
              <a:rPr lang="ar-EG" sz="4000" dirty="0" err="1">
                <a:solidFill>
                  <a:prstClr val="white"/>
                </a:solidFill>
              </a:rPr>
              <a:t>فى</a:t>
            </a:r>
            <a:r>
              <a:rPr lang="ar-EG" sz="4000" dirty="0">
                <a:solidFill>
                  <a:prstClr val="white"/>
                </a:solidFill>
              </a:rPr>
              <a:t> الإيمان نحن كلنا غنمه ويرشدنا </a:t>
            </a:r>
            <a:r>
              <a:rPr lang="ar-EG" sz="4000" dirty="0" err="1">
                <a:solidFill>
                  <a:prstClr val="white"/>
                </a:solidFill>
              </a:rPr>
              <a:t>فى</a:t>
            </a:r>
            <a:r>
              <a:rPr lang="ar-EG" sz="4000" dirty="0">
                <a:solidFill>
                  <a:prstClr val="white"/>
                </a:solidFill>
              </a:rPr>
              <a:t> مسيرته الى كمال الأيام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E;reftajron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pinah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anon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tyren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nef`ecwou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imwit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nan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]ma] @ sa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pjwk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nni`ehoou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1640" y="3004947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Qu'Il nous affermisse dans la foi, nous tous son troupeau,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qu’Il nous guide dans Sa joie,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 jusqu’à la fin des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D87908F-51DB-24C7-6F8D-49E01E07C50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71D9436-A8A9-7954-41E0-C0D4D88E0CFB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25BF63F-0172-8135-F3FC-13EEAAE134FB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97666586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ويحفظ راعينا أنبا (…)ويرفع مجده ليرعى شعبه مع آبائنا </a:t>
            </a:r>
            <a:r>
              <a:rPr lang="ar-EG" sz="4000" dirty="0" err="1">
                <a:solidFill>
                  <a:prstClr val="white"/>
                </a:solidFill>
              </a:rPr>
              <a:t>الأساقفه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6161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Ntef`areh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epenman`ecwou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abba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(...)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ef`e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[ici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mpef`wou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e;ref`amoni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mpeflaoc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nenio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`n`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epickopoc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qu’Il garde notre berger </a:t>
            </a:r>
          </a:p>
          <a:p>
            <a:pPr algn="ctr"/>
            <a:r>
              <a:rPr lang="fr-FR" sz="2800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 (…), qu’Il relève sa gloire pour qu’il conduise son peuple avec nos pères les évêques.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86AF8F2-149E-633B-8CF9-EBBAAA9913B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DB6D9DE-C018-E7B3-9A00-A07EE107AC2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D3A972F-7859-5132-D9C4-D1D5D54FBCCB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04551544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ويقبل اليه صلواتنا ويكون لنا ملجأ وينيح انفس المسيحيين المضجعين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Ntefswp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nneneu,y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ntefswpi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nouma`mvwt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mton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nni'u,y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ricti`anoc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etauenkot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qu’Il accepte nos prières,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soit notre refuge, qu’Il accorde le repos aux âmes des chrétiens qui se sont endormis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8B67655-41F0-79B2-14BA-B8D8CB7F585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DE8FA15-D7B1-896E-4AA0-37C13FCD6EDA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F4B3963-C912-AC7E-2E6A-F9A69F8CA8C9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1547747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06779"/>
            <a:ext cx="387346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 ويمنحنا داله بطلبات وشفاعات سيدتنا السيدة مريم الى تمام النهايات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00826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nan</a:t>
            </a: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nouparryci`a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hiten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nitwbh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ni`precbi`a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oic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nnyb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sa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pjwk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nnicu`nteli`a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Et qu’Il nous accorde confiance par les prières et les intercessions de notre Dame Marie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jusqu’à la fin.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4BE97E5-C167-52FC-96E7-19FCF186EFA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929A801-4191-4860-9812-589A4F96E5D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78E4140-087A-0563-73C7-4D6DE2B69766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65278238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9430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نمجدك ايتها المؤتمنة مع ملاك البركة قائلين السلام لك يا </a:t>
            </a:r>
            <a:r>
              <a:rPr lang="ar-EG" sz="4000" dirty="0" err="1">
                <a:solidFill>
                  <a:prstClr val="white"/>
                </a:solidFill>
              </a:rPr>
              <a:t>ممتلئه</a:t>
            </a:r>
            <a:r>
              <a:rPr lang="ar-EG" sz="4000" dirty="0">
                <a:solidFill>
                  <a:prstClr val="white"/>
                </a:solidFill>
              </a:rPr>
              <a:t> نعمه الرب معك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ne `w 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yetenhot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piaggeloc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pi`cmou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,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ye;meh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hmot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832628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Nous te glorifions toi la fidèle avec l'ange de bénédiction en disant : Salut à toi pleine de grâce le Seigneur est avec toi.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5BF6FCC-1F4E-A0C8-014B-ECB885F9D2B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438DBB2-CF3B-4390-1C46-F6C04E275B9A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9DB6498-B160-BF3C-FA52-190C5203E4F4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8196988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7423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إشفعي</a:t>
            </a:r>
            <a:r>
              <a:rPr lang="ar-EG" sz="4000" dirty="0">
                <a:solidFill>
                  <a:prstClr val="white"/>
                </a:solidFill>
              </a:rPr>
              <a:t> فينا يا سيدتنا كلنا السيدة والدة الإله مريم أم مخلصنا. ليغفر لنا خطايانا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Ari`precbeuin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ejwn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`w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oic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nnyb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tyren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};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e`otokoc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`;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mPencwtyr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ntef,a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755576" y="2787774"/>
            <a:ext cx="784887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Intercèdes pour nous tous,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ô notre dame à tous, la mère de Dieu, Marie la mère de notre Sauveur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afin qu'Il nous pardonne nos péchés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18D61B2-58AA-2A0E-5CBF-9200354DCD4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C40B561-CD28-EA1B-C7C0-E5C381556ADA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68224CC-1EBA-5AE7-9687-305C7A3B0779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3180469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نتهلل الى الابد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نعم ونترجى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824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Cena;elyl sa ni`eneh @ `nceouonh `nouhelpic.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23528" y="3261196"/>
            <a:ext cx="849694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nous réjouissons à jamais,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en effet et nous exultons.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7740353" y="4407954"/>
            <a:ext cx="1224137" cy="400110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4E51469-041D-EC13-CB99-F63E74E9513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0BB8220-F637-12F6-D0CD-0776C9FC90D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393507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405720" y="2041270"/>
            <a:ext cx="6406641" cy="16004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5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5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(Lundi au Samedi)</a:t>
            </a:r>
            <a:endParaRPr lang="fr-FR" sz="5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40420571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74172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أيتها العذراء مريم، والدة الإله الحكيمة، بستان العطر، ينبوع ماء الحياة المقدسة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68219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}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ma`cnou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ncaby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pikupoc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pi`c;oinoufi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moumi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pimwou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nwnq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547664" y="2988116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Ô Vierge Marie,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sage mère de Dieu,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jardin de parfum,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 Sainte source d’eau de vie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16F0965-175C-4B05-C0F1-7276CE708C9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A0F7F28-4C7F-737D-4776-18103A8E95A4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8348927-70DE-2235-40CF-B1025D648D25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40321805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ثمرة بطنِك، أتى وخلَّص المسكونة، ونقض العداوة عنا، وقرر لنا سلامه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`A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Pikarpoc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teneji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afcw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</a:t>
            </a: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`n]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oikoumeny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afbel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metjaji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haron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afcemni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nan</a:t>
            </a: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ntefhiryny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 fruit de ton ventre,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est venu et a sauver le monde,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Il a détruit l’animosité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 et nous a accordé son salut.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BC7D7B8-E60C-1248-AB46-A7ADC90EA90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92612B0-7059-74CD-1F3C-AAD0DBB4CC2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F43CDC1-E7B4-D1CC-FEC0-136A571C7D7B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8031433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7422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إسم</a:t>
            </a:r>
            <a:r>
              <a:rPr lang="ar-EG" sz="4000" dirty="0">
                <a:solidFill>
                  <a:prstClr val="white"/>
                </a:solidFill>
              </a:rPr>
              <a:t> فخر هو </a:t>
            </a:r>
            <a:r>
              <a:rPr lang="ar-EG" sz="4000" dirty="0" err="1">
                <a:solidFill>
                  <a:prstClr val="white"/>
                </a:solidFill>
              </a:rPr>
              <a:t>إسمك</a:t>
            </a:r>
            <a:r>
              <a:rPr lang="ar-EG" sz="4000" dirty="0">
                <a:solidFill>
                  <a:prstClr val="white"/>
                </a:solidFill>
              </a:rPr>
              <a:t>، يا نسيب </a:t>
            </a:r>
            <a:r>
              <a:rPr lang="ar-EG" sz="4000" dirty="0" err="1">
                <a:solidFill>
                  <a:prstClr val="white"/>
                </a:solidFill>
              </a:rPr>
              <a:t>عمانوئيل</a:t>
            </a:r>
            <a:r>
              <a:rPr lang="ar-EG" sz="4000" dirty="0">
                <a:solidFill>
                  <a:prstClr val="white"/>
                </a:solidFill>
              </a:rPr>
              <a:t>، أنت عظيم في جميع القديسين، يا يوحنا المعمدان.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Ouran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nsousou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`w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picuggenyc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nEmmanou`yl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ounis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ny`e;ouab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Iwannyc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piref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wmc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3060124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Un nom de fierté est ton nom, parent d’Emmanuel,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tu es grand parmi tous les saints, ô Jean Baptiste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5E0A5F5-00C6-DB88-7733-DA1E91C03A7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00543DF-EAE4-CB03-79A1-02F95BE3264A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0D937F0-846C-1233-AAA2-82B6FF256F71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42635658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أنت مرتفع أكثر من رؤساء الآباء، ومكرم أكثر من الأنبياء، لأنه لم يقم في مواليد النساء، مَنْ يشبهك.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`K[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oci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enipatriar,yc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ktai`yout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eni`provytyc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mpeouon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twnf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nijinmici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nihiomi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ef`oni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899592" y="2969389"/>
            <a:ext cx="7272808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Tu es plus élevé que les patriarches, plus honoré que les prophètes,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car nul né d’une femme,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ne te ressemble.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0C379BB-DEB3-4CFE-B009-F575963BF9E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DAE2C5-465F-78D2-E3D6-31880D24805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C6A7866-9EE9-7B1A-F5C1-01CA24F5AFE9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49085807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تعالوا </a:t>
            </a:r>
            <a:r>
              <a:rPr lang="ar-EG" sz="4000" dirty="0" err="1">
                <a:solidFill>
                  <a:prstClr val="white"/>
                </a:solidFill>
              </a:rPr>
              <a:t>إسمعوا</a:t>
            </a:r>
            <a:r>
              <a:rPr lang="ar-EG" sz="4000" dirty="0">
                <a:solidFill>
                  <a:prstClr val="white"/>
                </a:solidFill>
              </a:rPr>
              <a:t> الحكيم، لسان الذهب </a:t>
            </a:r>
            <a:r>
              <a:rPr lang="ar-EG" sz="4000" dirty="0" err="1">
                <a:solidFill>
                  <a:prstClr val="white"/>
                </a:solidFill>
              </a:rPr>
              <a:t>ثاودوسيوس</a:t>
            </a:r>
            <a:r>
              <a:rPr lang="ar-EG" sz="4000" dirty="0">
                <a:solidFill>
                  <a:prstClr val="white"/>
                </a:solidFill>
              </a:rPr>
              <a:t>، ينطق بكرامة الصابغ، يوحنا المعمدان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Amwini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epicovoc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pilac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nnoub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e`odocioc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efjw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ptai`o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mpibaptyctyc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Iwannyc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piref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wmc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832628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Venez écouter le sage,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la parole d’or Théodose,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parler de l’honneur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de Jean-Baptiste le précurseur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C054B11-7E71-127D-5035-C13AE510B1DA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6E02A42-4DC6-8EDE-6AB5-0123309BD04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9B5B191-7C4F-43F0-C859-9973242B8D9C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6110747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"ماذا أدعوك، وبأي نوع أكرمك، وبأي شبه أشبهك، يا مستحق كل كرامة.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Je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ainamou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erok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je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nim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ainataiok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nas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nry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aina,ak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nas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cmot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`w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vyete`m`psa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ntai`o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899592" y="2931790"/>
            <a:ext cx="784887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Comment te nommer?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Comment t’honorer?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À qui te comparer?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Toi qui mérites tout honneur.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3750B50-AA40-893C-9053-F7905E2C063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76C133E-4567-8127-7A0C-D0C61608208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8C3E28D-B0BE-19CA-6767-8599CEFE8460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81162358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9431"/>
            <a:ext cx="387346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أنتَ هو طيبة الأثمار، أنتَ هو مُحرِّك الأغصان، أنت هو الزاهر من الأشجار، النابت </a:t>
            </a:r>
            <a:r>
              <a:rPr lang="ar-EG" sz="3600" dirty="0" err="1">
                <a:solidFill>
                  <a:prstClr val="white"/>
                </a:solidFill>
              </a:rPr>
              <a:t>فى</a:t>
            </a:r>
            <a:r>
              <a:rPr lang="ar-EG" sz="3600" dirty="0">
                <a:solidFill>
                  <a:prstClr val="white"/>
                </a:solidFill>
              </a:rPr>
              <a:t> الفردوس."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pholj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nnikarpoc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pkim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nni`klatoc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piviri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ni`ssyn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etryt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Piparadicoc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755576" y="3003798"/>
            <a:ext cx="784887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Tu es la douceur des fruits,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le mouvement des branches,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tu es la fleur des arbres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fleurissants dans le paradis.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7084639-486E-621A-9B4B-B4D50EB48F22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E087D5A-3506-F5B3-AA85-7DF499473C96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D860682-670B-FA63-E633-DC7C4620CC02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45235863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7422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إشفعي</a:t>
            </a:r>
            <a:r>
              <a:rPr lang="ar-EG" sz="4000" dirty="0">
                <a:solidFill>
                  <a:prstClr val="white"/>
                </a:solidFill>
              </a:rPr>
              <a:t> فينا، يا سيدتنا كلنا السيدة والدة الإله، مريم أُم مخلصنا، ليغفر لنا خطايانا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Ari`precbeuin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ejwn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`w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oic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nnyb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tyren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};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e`otokoc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`;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mPencwtyr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ntef,a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899592" y="2859782"/>
            <a:ext cx="784887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Intercèdes pour nous,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ô notre dame à tous, la mère de Dieu, Marie la mère de notre Sauveur,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Pour qu’Il nous pardonne nos péchés.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EF36C6F-5C71-DD34-7610-78FFDB262D2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D0D5E69-6741-7116-164A-69C618C07D3D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BA7293F-9B39-05CB-EE1F-A510975DDCC8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02167687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7423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 err="1">
                <a:solidFill>
                  <a:prstClr val="white"/>
                </a:solidFill>
              </a:rPr>
              <a:t>إشفع</a:t>
            </a:r>
            <a:r>
              <a:rPr lang="ar-EG" sz="4000" dirty="0">
                <a:solidFill>
                  <a:prstClr val="white"/>
                </a:solidFill>
              </a:rPr>
              <a:t> فينا أمام الرب، أيها السابق الصابغ، يوحنا المعمدان، ليغفر لنا خطايانا.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Ari`precbeuin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ejwn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`w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pi`prodromoc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mbaptictyc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Iwannyc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piref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wmc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ntef,a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899592" y="2859782"/>
            <a:ext cx="784887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Intercèdes pour nous tous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ô précurseur et baptiste,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ô toi Jean-Baptiste, 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Pour qu’Il nous pardonne nos péchés.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312C5E4-8817-F0A6-138D-6AFF69B01DFB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AA84283-D7A4-856D-F077-6AF267D6BCF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40E2891-D953-29AA-F962-2817E5316789}"/>
              </a:ext>
            </a:extLst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97023333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الفرح لك يا والدة الاله مريم ام يسوع المسيح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Rasi ne `w };e`otokoc @ Mari`a `;mau `nIycouc Pi`,rictoc.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326119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Réjouis-toi, ô mère de Dieu,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Marie, mère de Jésus-Christ.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08A9A6F-A5D4-EB60-84FB-43A139C3F6F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D4358BD-9EEA-DFF1-FCBE-CF23122D223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47532782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(</a:t>
            </a:r>
            <a:r>
              <a:rPr lang="fr-FR" sz="1600" dirty="0" err="1">
                <a:solidFill>
                  <a:prstClr val="white"/>
                </a:solidFill>
                <a:latin typeface="Book Antiqua" pitchFamily="18" charset="0"/>
              </a:rPr>
              <a:t>Kiahk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2031690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09693442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l’Avent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 dirty="0">
                <a:solidFill>
                  <a:schemeClr val="bg1"/>
                </a:solidFill>
              </a:rPr>
              <a:t>	</a:t>
            </a:r>
            <a:endParaRPr lang="en-CA" sz="2600" b="1" dirty="0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77614660"/>
              </p:ext>
            </p:extLst>
          </p:nvPr>
        </p:nvGraphicFramePr>
        <p:xfrm>
          <a:off x="95250" y="519523"/>
          <a:ext cx="9085263" cy="4313768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4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534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Marie Parure des peuples, c'est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Qu'après les millénaires, se 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Paradis, l'homme de foi 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J'ouvre la bouche pour chanter Tes louanges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Seigneur Dieu,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`&lt;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crie vers toi, Reine des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"Vers toi Marie, c'est Dieu qui me manda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Vierge pure, Dieu te propose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Sa Vertu te couvrira"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C'est Gabriel, l'ange qui te parla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Chef des armées, </a:t>
                      </a:r>
                      <a:r>
                        <a:rPr kumimoji="0" lang="fr-FR" sz="20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niaggeloc</a:t>
                      </a:r>
                      <a:r>
                        <a:rPr kumimoji="0" lang="fr-FR" sz="2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"Bénie es-tu", il te nomma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(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Kiahk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2680392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23230594"/>
              </p:ext>
            </p:extLst>
          </p:nvPr>
        </p:nvGraphicFramePr>
        <p:xfrm>
          <a:off x="107505" y="87475"/>
          <a:ext cx="9085263" cy="4860131"/>
        </p:xfrm>
        <a:graphic>
          <a:graphicData uri="http://schemas.openxmlformats.org/drawingml/2006/table">
            <a:tbl>
              <a:tblPr rtl="1"/>
              <a:tblGrid>
                <a:gridCol w="4620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4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Sainte Marie, tu es l'Encensoir d'argent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Où la Braise divine repose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Toi, la demeure du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Gloire, c'est toi qui Le portas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en toi la Grâce est éclose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Promesse de Dieu, elle révéla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0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C'est dans ton sein que le Dieu Tout 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Créateur de toutes choses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toi prit Corps, se fit Enfant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Ô Vierge Sainte, Marie, tu fus nommée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Verbe incarné, en toi se 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L'Inaccessible, tu as porté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34287" marB="3428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(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Kiahk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22773509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92520995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Vierge Marie, ô Fierté des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Sainte Marie,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}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Tout-Puissant te voit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Et ses premières paroles, tu Lui appris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dans tes bras, Jésus repose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 parfait, Il t'obéit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Isaïe avait prophétisé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"À Satan la Vierge s'oppose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Tout-Puissant de Vierge est né"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Roi Salomon au Cantique des Cantiques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 chanté le parfum de roses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Plus pur que l'ambre, de ta tunique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(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Kiahk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43654282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37568627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Arche de Dieu qui créa Ciel et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Neuf mois tu as porté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Plus immense que tout l'Univers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Tu as porté la Colonne de Feu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Moïse L'a vue avant toute chose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le Buisson, il a vu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Que tous les peuples de la terre te louent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Marie, ô Mère de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Trône de Dieu, tu pries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Reine des Anges, Reine des Chérubins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tu devins 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pi;ronoc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dépassas les Séraphins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(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Kiahk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26317130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65341739"/>
              </p:ext>
            </p:extLst>
          </p:nvPr>
        </p:nvGraphicFramePr>
        <p:xfrm>
          <a:off x="131762" y="302716"/>
          <a:ext cx="9048750" cy="4861322"/>
        </p:xfrm>
        <a:graphic>
          <a:graphicData uri="http://schemas.openxmlformats.org/drawingml/2006/table">
            <a:tbl>
              <a:tblPr rtl="1"/>
              <a:tblGrid>
                <a:gridCol w="45812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7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22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Tu délivras tes Pères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Dont le Malin était la cause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fils d'Adam tu libéras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Vierge Marie, Coupole du Pardon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Autel pur où tu nous exposes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Ton Fils, le Dieu de Compassion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8797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Car ta lumière éclipse le soleil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comparer à toi, nulle ose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L'Orthodoxie éclaire et veille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34294" marB="3429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(</a:t>
            </a:r>
            <a:r>
              <a:rPr lang="fr-FR" sz="1600" kern="0" dirty="0" err="1">
                <a:solidFill>
                  <a:prstClr val="white"/>
                </a:solidFill>
                <a:latin typeface="Book Antiqua" pitchFamily="18" charset="0"/>
              </a:rPr>
              <a:t>Kiahk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25940727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كيهك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شهر كيهك : مديح أنا أفتح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بالتسبيح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345928" y="2031690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شهر كيهك : مديح أنا أفتح </a:t>
            </a:r>
            <a:r>
              <a:rPr lang="ar-EG" sz="440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 بالتسبيح لسيدنا </a:t>
            </a:r>
            <a:r>
              <a:rPr lang="ar-EG" sz="4400" dirty="0" err="1">
                <a:solidFill>
                  <a:prstClr val="white"/>
                </a:solidFill>
                <a:latin typeface="Book Antiqua" pitchFamily="18" charset="0"/>
              </a:rPr>
              <a:t>إيسوس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69257878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10452952"/>
              </p:ext>
            </p:extLst>
          </p:nvPr>
        </p:nvGraphicFramePr>
        <p:xfrm>
          <a:off x="107504" y="465516"/>
          <a:ext cx="8928992" cy="4131607"/>
        </p:xfrm>
        <a:graphic>
          <a:graphicData uri="http://schemas.openxmlformats.org/drawingml/2006/table">
            <a:tbl>
              <a:tblPr rtl="1"/>
              <a:tblGrid>
                <a:gridCol w="4454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43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6370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بالتسبيح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لسيدنا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أمدح مريم واصرخ وأصيح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 يا زين البشرية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رجعنا ثاني إلى الفردوس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خمسة آلاف وخمسمائة</a:t>
                      </a:r>
                      <a:endParaRPr kumimoji="0" lang="ar-S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790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تكلم معك غبريال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رئيس رتب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انجليوس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بشرك بالسلام وقال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جيت من عند الآب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مرسول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إليك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بالنعمة يا بكرة وعروس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وقوة الآب تظللك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35496" y="0"/>
            <a:ext cx="9073008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200" b="1" dirty="0">
                <a:solidFill>
                  <a:srgbClr val="FF9900"/>
                </a:solidFill>
              </a:rPr>
              <a:t>تمجيد شهر كيهك : مديح أنا أفتح </a:t>
            </a:r>
            <a:r>
              <a:rPr lang="ar-SA" sz="3200" b="1" dirty="0" err="1">
                <a:solidFill>
                  <a:srgbClr val="FF9900"/>
                </a:solidFill>
              </a:rPr>
              <a:t>فاي</a:t>
            </a:r>
            <a:r>
              <a:rPr lang="ar-SA" sz="3200" b="1" dirty="0">
                <a:solidFill>
                  <a:srgbClr val="FF9900"/>
                </a:solidFill>
              </a:rPr>
              <a:t> بالتسبيح لسيدنا </a:t>
            </a:r>
            <a:r>
              <a:rPr lang="ar-SA" sz="3200" b="1" dirty="0" err="1">
                <a:solidFill>
                  <a:srgbClr val="FF9900"/>
                </a:solidFill>
              </a:rPr>
              <a:t>إيسوس</a:t>
            </a:r>
            <a:endParaRPr lang="ar-SA" sz="3200" b="1" dirty="0">
              <a:solidFill>
                <a:srgbClr val="FF9900"/>
              </a:solidFill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كيهك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شهر كيهك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بالتسبيح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08469207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75996644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 يا عذراء المجد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سوف يولد منك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وبك يتم كل الوعد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كل البشرية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بطنك قد صار مدسوس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تسعة أشهر متوالية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دع\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يت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عذراء وولدت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خالق كل أرواح ونفوس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وفوق ذراعيك حملت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ربيته كشبه 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بشرى ظاهر كل ملموس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مكون كل الأكوان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كيهك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شهر كيهك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بالتسبيح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9121831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90753256"/>
              </p:ext>
            </p:extLst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زينت العالم أجمع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مريم تي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بارثينوس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أن الآب لك أطلع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سليمان قال في نشيد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الأنشاد</a:t>
                      </a:r>
                      <a:endParaRPr kumimoji="0" lang="ar-EG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روائح ثيابك أفخر الملبوس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شبه العنبر وأيضًا زاد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أشعيا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نطق قولا بثبات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عنك يا بكرة وعروس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أنك تلدين رب الأرباب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صوفونيوس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قال قولا موصوف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حبلك في ابنك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مثل مطر ينزل على الصوف 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كيهك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شهر كيهك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بالتسبيح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4715207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تهللي ايتها الكرمة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الدسمة المثمرة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Va;elyl cwtten `ebol @ hiten noten `mperkotten.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99592" y="3369208"/>
            <a:ext cx="748883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Réjouis-toi ô vigne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abondante et féconde.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7740353" y="4407954"/>
            <a:ext cx="1224137" cy="400110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7A2EB83-6C81-75F5-ABBD-81A1BDC9CCD3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AD9FC88-5865-3CCE-D678-D8B2534F6E4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198419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77696846"/>
              </p:ext>
            </p:extLst>
          </p:nvPr>
        </p:nvGraphicFramePr>
        <p:xfrm>
          <a:off x="-36512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ضربوا فيك كام مثال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واحتار الرئيس والمرؤوس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وأرميا مع دانيال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من قد رآها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شبه نار توقد في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غروس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صار حبلك جواها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منك عنبر مخزون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مدحك داود في 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ابصالموس</a:t>
                      </a:r>
                      <a:endParaRPr kumimoji="0" lang="ar-EG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أنت هي أبواب صهيون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عليت فوق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الشاروبيم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صرت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اثرونوس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وتشرفت فوق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السيرافيم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كيهك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شهر كيهك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بالتسبيح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57539938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46176362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مدحك وحلى في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فاي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أحلى من السكر في كؤوس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كوني لي في يوم لقاي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فكيت آبائك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المسبيين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حبس إبليس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آدم وبنيه اجمعين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قبه صرت للغفران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مذبح طاهر من غير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دنوس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يعجز في وصفك كل لسان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اللغات البشرية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يصيحوا بحناجر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وحسوس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ويقولوا بأصوات بهية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كيهك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شهر كيهك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بالتسبيح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98002331"/>
      </p:ext>
    </p:extLst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17255355"/>
              </p:ext>
            </p:extLst>
          </p:nvPr>
        </p:nvGraphicFramePr>
        <p:xfrm>
          <a:off x="35496" y="87474"/>
          <a:ext cx="8928992" cy="4482498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871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لوح المرتل هو أنت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المكتوب بأصبع الله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وبكرسى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الرب تشبهت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مجمرة فضة فيها النار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يد هارون بي </a:t>
                      </a:r>
                      <a:r>
                        <a:rPr kumimoji="0" lang="ar-EG" sz="2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ابريسفيتيروس</a:t>
                      </a:r>
                      <a:endParaRPr kumimoji="0" lang="ar-EG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وأيضا عكاز هارون البار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538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نجمة تضئ في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الصبحية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تنور أكثر من الفانوس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مصباح دي الأرثوذكسية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هيئ لي موضع راحة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لكي أتنعم في الفردوس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لأني غارق في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الأباحة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كيهك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شهر كيهك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بالتسبيح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29206582"/>
      </p:ext>
    </p:extLst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59543259"/>
              </p:ext>
            </p:extLst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6108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2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وأيضًا نظامي أنا المسكين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متاؤوس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بي هي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غومينوس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خاطي ومسكين بائس مهين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وبلدي تسمى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بهجورة</a:t>
                      </a:r>
                      <a:endParaRPr kumimoji="0" lang="ar-EG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وفيها بيعة جاورجيوس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ورفع القرابين معمورة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لأنه من قدم الأزمان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بي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اثلوفوروس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اممارتيروس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له في كل بلد صيت ومقام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مريم خلصينا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غواية بي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ونحن شعبك جيرينا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كيهك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شهر كيهك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بالتسبيح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74498541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89244459"/>
              </p:ext>
            </p:extLst>
          </p:nvPr>
        </p:nvGraphicFramePr>
        <p:xfrm>
          <a:off x="251520" y="195486"/>
          <a:ext cx="8712968" cy="4266474"/>
        </p:xfrm>
        <a:graphic>
          <a:graphicData uri="http://schemas.openxmlformats.org/drawingml/2006/table">
            <a:tbl>
              <a:tblPr rtl="1"/>
              <a:tblGrid>
                <a:gridCol w="87129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66474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واقوى سلامك ليل ونهار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إليك أو تي </a:t>
                      </a:r>
                      <a:r>
                        <a:rPr kumimoji="0" lang="ar-SA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SA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لك يا طهر الأطهار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وشفيعة إني </a:t>
                      </a:r>
                      <a:r>
                        <a:rPr kumimoji="0" lang="ar-SA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اخرستيانوس</a:t>
                      </a:r>
                      <a:endParaRPr kumimoji="0" lang="ar-SA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كيهك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شهر كيهك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بالتسبيح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8289730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Visite de Sainte Marie à Élisabeth (Kiahk)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345928" y="2031690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la Visite de Sainte Marie à Élisabeth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14725979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2900" b="1" dirty="0">
                <a:solidFill>
                  <a:srgbClr val="FF9900"/>
                </a:solidFill>
              </a:rPr>
              <a:t>Cantique pour la visite de Sainte Marie à Élisabeth</a:t>
            </a:r>
            <a:endParaRPr lang="ar-SA" sz="29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99892481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Second Ciel, Marie Trône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de l’ange, a écouté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« Tu seras Mère du Roi des Cieux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Vierge pure va enfanter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Élisabeth, ta cousine aussi conçut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fils que Dieu a désigné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Dans sa vieillesse, qui l’eut cru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Stérile, enfin va enfanter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Visite de Sainte Marie à Élisabeth (Kiahk)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84217758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1158436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Voilà six mois après stérilité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Qu’Élisabeth porte un enfant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Dit l’Ange à la Vierge troublée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se soumet au Tout-Puissant 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</a:t>
                      </a:r>
                      <a:r>
                        <a:rPr kumimoji="0" lang="fr-F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Marie dit : Je suis Ta servante ô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Gabriel, la Vierge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Qu’il me soit fait selon Ses vœux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l’Ange émerveillé partit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Visite de Sainte Marie à Élisabeth (Kiahk)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3164630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493997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se lève à l’instant, se dépêcha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les montagnes s’envolait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terre aride, ville de Juda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Colombe pure, elle l’embaumait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Telle la rosée, abreuve le désert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Telle la nuée qui vivifie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Comme un chariot de feu,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Dans la maison de Zacharie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Visite de Sainte Marie à Élisabeth (Kiahk)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52515945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8562771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Toi la Colombe annoncée par les prophètes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Vigne féconde au précieux fruit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salue Élisabeth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dans son sein l’enfant bondit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Élisabeth remplie du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s’écria « Marie, ta voix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Fait tressaillir mon fils béni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Mère de Dieu, tu viens à moi »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Visite de Sainte Marie à Élisabeth (Kiahk)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8478850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الفرح لك يا والدة الاله مريم ام يسوع المسيح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Rasi ne `w };e`otokoc @ Mari`a `;mau `nIycouc Pi`,rictoc.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326119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Réjouis-toi, ô mère de Dieu,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Marie, mère de Jésus-Christ.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08A9A6F-A5D4-EB60-84FB-43A139C3F6F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D4358BD-9EEA-DFF1-FCBE-CF23122D223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1102382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3907495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L’eau dans son sein, c’est Dieu qui la remue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Jean par Dieu est baptisé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Quand la Colombe la salue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Élisabeth s’est écriée :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« De toutes les femmes, Marie tu es bénie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Heureuse es-tu car tu as cru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grâce, Dieu t’avait remplie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Mère de mon Dieu, tu es venue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Visite de Sainte Marie à Élisabeth (Kiahk)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09948887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1304195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11. Ève devient la Mère des vivants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Péché d’Adam sera lavé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le Sauveur Dieu, ton Enfant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Malédiction sera levée »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Et Marie dit : « Mon âme magnifie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Seigneur Dieu, mon doux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mon esprit s’était réjoui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En Dieu qui sonde tous les cœurs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Visite de Sainte Marie à Élisabeth (Kiahk)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36404708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2069200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Et désormais, toutes générations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M’appelleront la Bienheureuse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Tout-Puissant, Saint est Son Nom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 idées vaines orgueilleuses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Dieu rassasie de dons les affamés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Petits et humbles élèvera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riches à vide, a renvoyé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Pauvres en esprit, Il a comblé »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1600" kern="0" dirty="0">
                <a:solidFill>
                  <a:prstClr val="white"/>
                </a:solidFill>
                <a:latin typeface="Book Antiqua" pitchFamily="18" charset="0"/>
              </a:rPr>
              <a:t>Visite de Sainte Marie à Élisabeth (Kiahk)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38048644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345928" y="2031690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شهر كيهك : مديح خطرت حمامة في بيت زكريا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66728804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ar-EG" sz="3600" b="1" dirty="0">
                <a:solidFill>
                  <a:srgbClr val="FF9900"/>
                </a:solidFill>
              </a:rPr>
              <a:t>تمجيد شهر كيهك : مديح خطرت حمامة في بيت زكريا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03149313"/>
              </p:ext>
            </p:extLst>
          </p:nvPr>
        </p:nvGraphicFramePr>
        <p:xfrm>
          <a:off x="-36000" y="465516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86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55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السماء الثانية الجسدانية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مريم عرش الله المتعال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قبلت البشرى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الجبرائيلية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بشرها النذير وقال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بالابن الخالق تحبلين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وأعطاها علامة للتصديق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اليصابات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عاقر لسنين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واليوم حبلى بنبي وصديق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74186158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1906483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تمت ستة أشهر بتمام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لها من بعد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العقورية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يقول إلهك قط كلام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إلا وفيه قدرة أزلية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ترأى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البشير صاعد لمولاه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فكرت مريم قائلة أقوم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لانظر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هذا الحبل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وآراه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فتركت الناصرة والتخوم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20855174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7650326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جاءت الحمامة الوديعة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كندي حرمون فوق جبل صهيون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سحابة وأمطارها بديعة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أمطرت طل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الرخا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صهيون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جذب شمس البر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سواعى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ضياه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حملا للعجلة النارية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عين كارم حل برؤياه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ودخل إلى بيت زكريا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58158833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3086851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القصر النفساني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وأقدامه عجلات نارية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حامل واحد ليس له ثاني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أزلي نار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محيية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حمامة يمامة كقول سليمان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ونخلة حاملة أثمار الحياة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بشرتنا بسلام وطمأن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والشفاء من منكبيها قبلناه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69205527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7798755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حمامة تصيح في أراضينا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وقفت في بلاد الأموات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منكبيها بارينا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ليصير الأرض كما السموات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 العبد يتلقى مولاه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جوف العاقر له ستر حجاب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وجوف الصبية فيه انشاه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عرشه اللحمي وفي حضن الآب</a:t>
                      </a:r>
                      <a:endParaRPr kumimoji="0" lang="fr-FR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16769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0379781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 الصابغ للقاء ربه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والصنعة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احتاجت للصانع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وتنازل إليها بغزير حبه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فعل كل شيء بغير مانع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دنت العاقر لتعاين الأمر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والليل المظلم حضن النهار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العاقر ليل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وسراجعها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القمر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والصبي نهار وشمس الأبرار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8484429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قلبي يفرح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من اجل لساني بتهليل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`A pahyt `eou`vrane @ e;be palac qen ou;elyl.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23528" y="3261196"/>
            <a:ext cx="849694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Mon cœur est dans la joie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car ma langue exulte.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7740353" y="4407954"/>
            <a:ext cx="1224137" cy="400110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3CAC1F0-C76D-EB48-AB15-62B981C7BE6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38E3CB9-46DB-6AE4-67D4-477B94C79984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14796502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81548924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دل السيد القادر يده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وأدناها من داخل الجوف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وبيمينه عمد عبده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ونضح عليه رشاش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الزوف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العبد من لقاء مولاه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وتحرك وتهلل في الجوف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سجد المخلوق لمن إنشاه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وامتلأ رهبة ورعدة مع خوف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18257737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518979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من يوهب عبده عطاياه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ويعود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يتسولها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إلا إلهنا المفتقر برضاه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وبمسكنته اغنى عبده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ربنا عمد يوحنا عبده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الجوف وملاه بروح التهليل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ورجع سأل الصبغة منه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كأنه محتاج وهو مغنى جليل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65685363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4690682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رقص داود قدام تابوت العهد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محمول على الدواب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رقص يوحنا قدام رب المجد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في بطن أمه وفي حضن الآب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زمر يا داود بأرغن وقيثار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 الرحمة والعدل تلاقيا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الحق اشرق من الأرض اجهار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والعدل هو يسوع أهيا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شراهيا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20135007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26339645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سمعت العجوز خاص السلام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خارج من فم صبية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سلام من فم حمام ويمام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فامتلأت بالنعمة الإلهية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شاهد الصابغ والدة ربه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وامتلأ حكمة وسر وبرهان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ولوقته صاح على فم أمه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 مباركة أنت في النسوان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76225457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8833460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صارت حواء أم الأحياء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صارت أم الأموات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لعنت بالمعصية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ولعنوا بها كل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النسوات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 مباركة حين باركك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ربك بملاكه غبريال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وجميع النسوة تباركوا بك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وعتقوا من كل ضلال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95894715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4198804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ضلال آدم أضل الرجال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والجميع صاروا به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ملاعيين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وبيسوع ابنك الرب المتعال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تبارك جنسهم أجمعين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ضمنت لي كل البركات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أين لي مجيء أم ربي إلى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طوباك يا من قبلت الكلمات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وامنت بأنك أم الحي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76781063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9400879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طاب فلب مريم البتول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صاحت للوقت بصوت ما أبهاه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وسبحت الله وبدت تقول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تتعظم نفسي بالإله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تهليل روحي بالخلاص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خالقي في احشائي وهو الصانع إياه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نظر لتواضعي بغير انتقاص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أمته وامه وسماه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17579420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91413612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فضله لكل الأجيال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الان يعطوني الطوبى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حل في أحشائي ابن متعال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وأكمل بي الرموز المكتوبة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عظائم صنعها بي المتعال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قدوس اسمه في علو سماه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ومراحمه إلى كل جيل الأجيال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وعهوده أكملها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لإصفياه</a:t>
                      </a:r>
                      <a:endParaRPr kumimoji="0" lang="ar-EG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54480447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23749607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علو ذراعه صنع القوات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والأعزاء من الرتب أنزلهم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اسقط الشياطين من السموات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ليجلس الناس في مراتبهم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عال الجائعين واشبعهم خيرات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والأغنياء قد أرسلهم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فارغين فقراء من الصالحات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ليحتاجوا إليه ويخلصهم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89300220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9059432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عندما تزوجت رفقة بثبات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ودعوها اخوتها قائلين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ودعوها اخوتها قائلين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وزرعك يرث مدن معاندين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غابت رفقة وظهرت مريم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قالت هذا القول حقا يقين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طرد المعاندين من جلال أعظم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ورفع عوضهم المتواضعين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4248772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الفرح لك يا والدة الاله مريم ام يسوع المسيح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Rasi ne `w };e`otokoc @ Mari`a `;mau `nIycouc Pi`,rictoc.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326119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Réjouis-toi, ô mère de Dieu,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Marie, mère de Jésus-Christ.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08A9A6F-A5D4-EB60-84FB-43A139C3F6F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D4358BD-9EEA-DFF1-FCBE-CF23122D223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05534819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21375729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فتاة إسرائيل ابن إبراهيم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عضده ورفعه وبارك زرعه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نسلى أنا ابنة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يواقيم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منه ربه ورفعه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صار ولدى نسل ليعقوب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وإبراهيم واسحق نالا الميثاق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حل في احشائي إله مرهوب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وأكمل بي الموعد والميثاق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52596147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5707826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قامت مريم عند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اليصابات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ثلاثة أشهر متوالية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 الزمان وجاءت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الآوقات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لميلاد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كاروز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المعمودية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كملت العجوز الصبية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وقالت لها أمض بسلام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مركبة لحمية ونارية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جالس عليها منشئ الأنام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14892284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389005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يمكن ان الأمة تجلس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والسيدة تخدم بقيام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امض لبيتك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باسماء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مقدس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رجعت البتول إلى بيتها بسلام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مضت راجعة للناصرية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حمامة في فمها غصن الزيتون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طردت طوفان كل خطية 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بشرتنا بإله مكنون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40385961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18903865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نايم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غافل ودني وقتي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وشمسى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قربت للمغيب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وتدانت وقربت مسكنتي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بجميع الخطايا معيب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هامتي مطروحة قدامك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وعلى قدمي ساجد وذليل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اتخذيني من خدامك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والدة يسوع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31024614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66598463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 شبابي واقترب الحصاد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والزارع طالب حصاد زرعه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سالك في كل فساد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حائد عن أحكامه وشرعه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والساعة اقتربت مني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والحاكم عادل عديم الجور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صدر حنون يضمني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وموضع عذابي عميق بالغور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29884386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8336809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لاحظيني يا والدة الإله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غيرك أجد لذنبي ضمين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اسألي ابنك يوهب لي حياة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عون الفقراء ورجاء المساكين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مريم إن كان عدوي يزير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طالبا حقلا ما تعب فيه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والأولى هو ابنك رب قدير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جابلني وأنا من صنع يديه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20055072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36830876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يورثني ابنك هو أولى بي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يورثني عدو شرير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ابنك يمحي رق ذنوبي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ويخدمني في كرمة أجبر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يحسب على ذنوبي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يجعلني ذليل وأسير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وإن كنت لا أصلح لصوابي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فمراحمه عميقة وفضله غزير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31192499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63108568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97444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لولا تودعيني لأخر السوق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لئلا يضيع رأس المال والموت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استحلفك بالعهد الموثوق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تشفعي في أمام رب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32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وسلامك فليدرك شعب ابنك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احميهم اجمع نساء ورجال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ورتب ملتنا طالبين عفوك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وبك يبلغوا كل الآمال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34626533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32343781"/>
              </p:ext>
            </p:extLst>
          </p:nvPr>
        </p:nvGraphicFramePr>
        <p:xfrm>
          <a:off x="-35999" y="174009"/>
          <a:ext cx="8856472" cy="4450695"/>
        </p:xfrm>
        <a:graphic>
          <a:graphicData uri="http://schemas.openxmlformats.org/drawingml/2006/table">
            <a:tbl>
              <a:tblPr rtl="1"/>
              <a:tblGrid>
                <a:gridCol w="3772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4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50695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4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خلصت سفينة نوح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رسلك حليت بالروح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اجعل باب البيعة دائما مفتوح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بصلاة مريم ريحانة النفوس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٤٥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خطرت حمامة في بيت زكريا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65653225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95362836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الندى والمطر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مدلاة على اسمك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nb-NO" sz="3400" dirty="0">
                <a:solidFill>
                  <a:prstClr val="white"/>
                </a:solidFill>
                <a:latin typeface="CS Avva Shenouda" pitchFamily="34" charset="0"/>
              </a:rPr>
              <a:t>:aformen hormona @ </a:t>
            </a:r>
            <a:r>
              <a:rPr lang="nb-NO" sz="3600" dirty="0">
                <a:solidFill>
                  <a:prstClr val="white"/>
                </a:solidFill>
                <a:latin typeface="CS Avva Shenouda" pitchFamily="34" charset="0"/>
              </a:rPr>
              <a:t>nem na;elyl ha `mpekran.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99592" y="3369208"/>
            <a:ext cx="748883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La rosée et la pluie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couvrent ton nom.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C89C959-BAAF-5D5E-0E41-E53C80106F0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280222A-CF8C-FB64-4469-3AAD08DF4C1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42368332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99742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16857282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نصرخ قائلين : يا ربنا يسوع </a:t>
            </a:r>
            <a:r>
              <a:rPr lang="ar-EG" sz="4000" i="1" dirty="0">
                <a:solidFill>
                  <a:prstClr val="white"/>
                </a:solidFill>
              </a:rPr>
              <a:t>المسيح</a:t>
            </a:r>
            <a:r>
              <a:rPr lang="fr-FR" sz="4000" i="1" dirty="0">
                <a:solidFill>
                  <a:prstClr val="white"/>
                </a:solidFill>
              </a:rPr>
              <a:t> </a:t>
            </a:r>
            <a:r>
              <a:rPr lang="ar-EG" sz="4000" i="1" dirty="0">
                <a:solidFill>
                  <a:prstClr val="white"/>
                </a:solidFill>
              </a:rPr>
              <a:t>المولود من الآب قبل كل الدهور</a:t>
            </a:r>
            <a:r>
              <a:rPr lang="fr-FR" sz="40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000">
                <a:solidFill>
                  <a:prstClr val="white"/>
                </a:solidFill>
              </a:rPr>
              <a:t>خلصنا وارحمنا.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i-FI" sz="28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3057804"/>
            <a:ext cx="784887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</a:t>
            </a:r>
            <a:r>
              <a:rPr lang="fr-FR" sz="2400" b="1" i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F13ABA0F-EF98-C1B6-44C1-19748E8DD8EE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9830381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016223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400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400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2044F43-AFFA-5A07-991B-00E76306048F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8703552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FAD9B4-2E55-E520-DB29-62E5FD8FA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D401040-F089-D7B3-2391-D4EF6450F5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075191A-DB63-E644-24B9-BE100B8176F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7E3D5B6-B49C-D012-6370-4629003A1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782060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A3F695-BA1D-4BDC-F56B-A80BA72A17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4F861AF7-27F6-D1BF-CEB7-F7B179F830D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</a:t>
            </a:r>
            <a:r>
              <a:rPr lang="fr-FR" sz="1600" dirty="0" err="1">
                <a:solidFill>
                  <a:prstClr val="white"/>
                </a:solidFill>
                <a:latin typeface="Book Antiqua" pitchFamily="18" charset="0"/>
              </a:rPr>
              <a:t>Paramoun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 de la Nativité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52816ADF-74EC-50A5-E480-19CB692989F4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8FDBD4F-6856-A5A5-111C-D1EAE012CCC4}"/>
              </a:ext>
            </a:extLst>
          </p:cNvPr>
          <p:cNvSpPr/>
          <p:nvPr/>
        </p:nvSpPr>
        <p:spPr>
          <a:xfrm>
            <a:off x="0" y="357505"/>
            <a:ext cx="914400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Paramoun de la Nativité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  <a:extLst>
              <a:ext uri="{FF2B5EF4-FFF2-40B4-BE49-F238E27FC236}">
                <a16:creationId xmlns:a16="http://schemas.microsoft.com/office/drawing/2014/main" id="{E1162DB7-E858-3A81-ED82-63F880B1DCFC}"/>
              </a:ext>
            </a:extLst>
          </p:cNvPr>
          <p:cNvSpPr/>
          <p:nvPr/>
        </p:nvSpPr>
        <p:spPr>
          <a:xfrm>
            <a:off x="2015716" y="2225501"/>
            <a:ext cx="5112568" cy="69249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/>
            <a:r>
              <a:rPr lang="it-IT" dirty="0">
                <a:solidFill>
                  <a:prstClr val="white"/>
                </a:solidFill>
                <a:latin typeface="Book Antiqua" pitchFamily="18" charset="0"/>
              </a:rPr>
              <a:t>Cantique pour le Paramoun de la Nativité</a:t>
            </a:r>
          </a:p>
          <a:p>
            <a:pPr algn="ctr"/>
            <a:r>
              <a:rPr lang="ar-EG" dirty="0">
                <a:solidFill>
                  <a:prstClr val="white"/>
                </a:solidFill>
                <a:latin typeface="Book Antiqua" pitchFamily="18" charset="0"/>
              </a:rPr>
              <a:t>مديح برمون الميلاد</a:t>
            </a:r>
            <a:endParaRPr lang="it-IT" dirty="0">
              <a:solidFill>
                <a:prstClr val="white"/>
              </a:solidFill>
              <a:latin typeface="Book Antiqua" pitchFamily="18" charset="0"/>
            </a:endParaRPr>
          </a:p>
          <a:p>
            <a:pPr algn="ctr"/>
            <a:endParaRPr lang="it-IT" sz="3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D6F6B9EA-693B-14FF-3DF8-A94CACBA467F}"/>
              </a:ext>
            </a:extLst>
          </p:cNvPr>
          <p:cNvSpPr/>
          <p:nvPr/>
        </p:nvSpPr>
        <p:spPr>
          <a:xfrm>
            <a:off x="3325793" y="1245312"/>
            <a:ext cx="2492414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C6954BB5-A9E0-0470-28C0-6902A5D6235F}"/>
              </a:ext>
            </a:extLst>
          </p:cNvPr>
          <p:cNvSpPr/>
          <p:nvPr/>
        </p:nvSpPr>
        <p:spPr>
          <a:xfrm>
            <a:off x="3325793" y="3524094"/>
            <a:ext cx="2492414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3465288339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92CFD1-0BFA-E02C-00B4-8ADBF32EC0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841F9BE-3507-8486-4CA1-0F4321E3F661}"/>
              </a:ext>
            </a:extLst>
          </p:cNvPr>
          <p:cNvSpPr/>
          <p:nvPr/>
        </p:nvSpPr>
        <p:spPr>
          <a:xfrm>
            <a:off x="0" y="2041270"/>
            <a:ext cx="9144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282F0833-EB9E-1339-6EA9-C99AE4CF2F6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90C27365-DF5D-F915-7202-43083D0B52F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5CEF781-3E20-9D1D-5ACE-8972207192C9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la Nativité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4B2287F-BBBE-2D1C-F055-E1A21E31D8BA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24855808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53B610-83CE-3C8A-21E8-56B31D3851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E20DD11-0B11-220C-3ADA-9B767B67C33E}"/>
              </a:ext>
            </a:extLst>
          </p:cNvPr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سبحوا الله في جميع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قديسيه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DFE263B-4024-EBE2-7E65-E54EC1D561C6}"/>
              </a:ext>
            </a:extLst>
          </p:cNvPr>
          <p:cNvSpPr/>
          <p:nvPr/>
        </p:nvSpPr>
        <p:spPr>
          <a:xfrm>
            <a:off x="323528" y="249492"/>
            <a:ext cx="46800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==l.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`e`V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qen ny=e=;=u tyrou</a:t>
            </a:r>
            <a:b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`ntaf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3CC686C-716C-5A8B-E898-8EC61FF64060}"/>
              </a:ext>
            </a:extLst>
          </p:cNvPr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 Dieu en son sanctuaire.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8CDFB4A7-CE64-DC39-A958-28D239AD3A3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330679E8-13A1-DFEC-BF05-02E956AF6B3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7868614-E389-A089-6C0E-264C2C0BDF32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1405151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59EEBD-B6B1-FAAB-6DA8-BCB88C97A1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DFD7F33-6A71-8472-57C3-A3F879610B6C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في جلد قوته.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8E70F9-898D-CB2C-C813-28BF468025D6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pitajro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tefjom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507E32-1F38-6A90-38E3-B231A58550F9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au firmament de sa puissance.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5A64ACD-730B-9B9A-74DC-9C6E97E3866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3489C592-C4C7-CF29-B423-85C5BA1B7C9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43E62C2-807B-C02B-3315-BB8158A62E7D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82222877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59FD56-9473-4817-D5EF-C24689F4A7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9CC393F-D202-313A-B765-5D38535CFD55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على مقدرته.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2554DC3-2BED-CB66-5D4D-34D7AEFBED60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e`hryi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tefmetjwri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189714-84A6-75AC-B259-85B5D5894094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ses œuvres de vaillance.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940214FD-8F3A-EB93-7174-52273FB51C7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F32A068E-EBB8-1850-29FE-5C0490D979C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14D0C8-3EBF-93ED-19B6-F136A46FAB57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24273018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7C7CF2-7860-23A9-5E70-04CD4A3F8A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7801E09-4D6C-6793-2B3D-A967AEEC0B9F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ككثرة عظمته.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7CE9E73-A237-52FB-B684-E02E091215A1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kata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p`asai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tefmetnis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6D35118-B16D-7034-FA86-A419A21E4BB8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toute sa grandeur.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05A2D54-056D-8003-9655-BEBB600C9B5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B1742E05-4CBF-186B-F4C3-F304713CD5FD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6F79E5A-8334-033B-1085-C69236F5FBCB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490756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مبارك أنت بالحقيقة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r>
              <a:rPr lang="ar-EG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مع أبيك الصالح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r>
              <a:rPr lang="ar-EG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والروح القدس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r>
              <a:rPr lang="ar-EG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لأنك </a:t>
            </a:r>
            <a:r>
              <a:rPr lang="fr-FR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ar-AE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أَتَيْتَ / قُمْتَ</a:t>
            </a:r>
            <a:r>
              <a:rPr lang="fr-FR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ar-EG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وخلصتنا.</a:t>
            </a:r>
            <a:endParaRPr lang="fr-FR" sz="4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aly;wc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Pekiwt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aga;oc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(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ak`i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/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aktwnk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akcw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2894435"/>
            <a:ext cx="914399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Bénis es-Tu en vérité</a:t>
            </a:r>
            <a:b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avec Ton Père très bon</a:t>
            </a:r>
            <a:b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avec le Saint-Esprit</a:t>
            </a:r>
          </a:p>
          <a:p>
            <a:pPr algn="ctr"/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car Tu (vins / ressuscitas) et nous sauvas.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A4AFD8C-2383-1002-C9B8-E848EA86E78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128588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7114168-F25D-CADC-5E8C-301D5E499384}"/>
              </a:ext>
            </a:extLst>
          </p:cNvPr>
          <p:cNvSpPr/>
          <p:nvPr/>
        </p:nvSpPr>
        <p:spPr>
          <a:xfrm>
            <a:off x="5148064" y="255445"/>
            <a:ext cx="387346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الفرح لك يا والدة الاله مريم ام يسوع المسيح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BDF7699-0B2A-F134-5595-AD640BBCF001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Rasi ne `w };e`otokoc @ Mari`a `;mau `nIycouc Pi`,rictoc.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72BA56C-D106-3C10-78A4-89EA06EEC206}"/>
              </a:ext>
            </a:extLst>
          </p:cNvPr>
          <p:cNvSpPr/>
          <p:nvPr/>
        </p:nvSpPr>
        <p:spPr>
          <a:xfrm>
            <a:off x="683568" y="326119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Réjouis-toi, ô mère de Dieu,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Marie, mère de Jésus-Christ.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5D6CBF11-5179-FE1F-B286-C43AF6C04B1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7583758F-CE7E-4544-B196-BF9FFA606FD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1133959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878ECA-0253-893F-374D-E0A4189486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4E61205-6AE3-FB30-9461-69AB3CD934CD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بصوت البوق.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E7896E9-45AF-9EF8-886D-BA9C95623BD5}"/>
              </a:ext>
            </a:extLst>
          </p:cNvPr>
          <p:cNvSpPr/>
          <p:nvPr/>
        </p:nvSpPr>
        <p:spPr>
          <a:xfrm>
            <a:off x="323528" y="249492"/>
            <a:ext cx="48240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ou`cmy `ncalpiggoc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D26A9AE-D6F1-1069-1459-4FD3F3945AE4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l’éclat du cor.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F96347CE-6170-8457-F03D-A04BB09037F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9F0387C1-23F8-3110-21A1-FAC9553C3EA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A713A17-8E2F-39ED-D155-0D788E0FD838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01287162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B1E7CE-7EAB-0DDD-4228-230D827513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2662631-3BD2-D852-12A9-AB1B963A6ECC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بمزمار وقيثار.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9201EDE-E717-8E32-1AC4-4C735880B93E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ou'altyrion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ouku;ara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693F8AD-C837-A9AD-822F-7AFF13F0329E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harpe et la cithare.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5EF4424-0776-2F35-2825-E578C0EAAA1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6ED5DC8B-97A3-15EC-7C74-817297A2A179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FC79F02-AE69-DF7E-85B3-4B41C7D6FEC7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68660632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0FB2A2-43E5-9D48-6F06-5766EE163D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FBFF4CE-EA1B-1053-6889-83078C62ADE7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بدفوف وصفوف.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CCB8F29-878D-3BF4-0848-CD70283874A4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hankemkem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han,oroc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AF44D2D-BEEB-572F-6DE7-BFDFEDD78246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danse et le tambour.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D3D7148-971D-60AB-5E36-6CC69F09573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4336F916-CED3-FD5E-7655-B673DB6AAAB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406B0E3-762B-1EF1-1523-A12E029F234C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81795020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0E9196-8DAF-AC45-D8B4-72B7BA3876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42EF6C9-A306-D443-A2D6-09046C562BB3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بأوتار وأرغن.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F99A8C7-7432-C1A4-BD44-7C15EDD4EE59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hankap nem ouorganon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FA5FA0A-F0DB-9B2D-4BFF-C3483E4347C0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cordes et les flûtes.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5F47CB4-8AEC-3EAC-D335-D8F086AFF359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0D893346-3D98-8573-0CC2-0069FDB982D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F80E70E-711A-E89A-2287-461E931A39CB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70618912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206842-C974-A706-C73D-F99C9F0F33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7106445-702D-CD54-68FA-A0EF45501256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حسنة الصوت.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41ED0AF-DDB8-B52F-446C-291BFC75B047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hankumbalon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enece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tou`cmy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00C42D4-865A-7652-8485-13A1AE5CE0CD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sonores.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3E76776-9D4D-BD5D-D952-8860AF0A626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24ED885B-5878-931A-64A2-0DE08E9DD4C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B3A3CDC-65A9-DAD9-3EEA-990C9F2AFD35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36454128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A2AD8-D974-624F-DDA4-7006B2B7FF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14B58D-39B7-4E4B-EAA6-47D083A6C47C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التهليل.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58121E8-0FFE-FABC-F71A-2BB22DFEB3F7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hankumbalon `nte oueslylou`i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450C915-1CE1-F2B2-6C60-114C9669B25D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triomphantes.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2F9CFC0-1C17-C8F9-690F-3821DCA0A22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6D837AAE-2FC6-0AAA-2FCA-376133FE1F2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1EC80077-7A75-0D30-B298-CD9DA1FFE606}"/>
              </a:ext>
            </a:extLst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Retour Vers « Louez Dieu –</a:t>
            </a:r>
            <a:r>
              <a:rPr kumimoji="0" lang="ar-EG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 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»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ZoneTexte 1">
            <a:hlinkClick r:id="rId4" action="ppaction://hlinksldjump"/>
            <a:extLst>
              <a:ext uri="{FF2B5EF4-FFF2-40B4-BE49-F238E27FC236}">
                <a16:creationId xmlns:a16="http://schemas.microsoft.com/office/drawing/2014/main" id="{8AE1E07D-6762-6CD4-0F96-C8725964E027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25504416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5CA675-6E5B-39EF-306F-4010E65D63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BF73177-F756-006D-F0F7-47A90FA8AFFF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كل نسمة فلتسبح اسم الرب إلهنا.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DCAEE1C-8EF9-68A0-05FB-76FFE1B42E00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Nifi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niben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marou`cmou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tyrou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e`Vran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`m`P¡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FCBB6D2-74F7-1D87-AD8B-59CDE4E8A076}"/>
              </a:ext>
            </a:extLst>
          </p:cNvPr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Que tout ce qui respire loue le Nom du Seigneur notre Dieu.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65AF3A8-DA20-A4A4-A65A-3078D542D7C5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B76CEC5E-1518-25B8-6F99-C8B7DB66703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5E34FC3-7415-A241-958B-FA8CA80B8C01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96641493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88F0AE-EA77-39CF-8489-B80ABD28F4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A878E81-B1D7-DF09-CF00-F8F9292EBB66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للآب والأبن والروح القدس.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63736FC-5225-B6ED-72FF-A5502B0F44C9}"/>
              </a:ext>
            </a:extLst>
          </p:cNvPr>
          <p:cNvSpPr/>
          <p:nvPr/>
        </p:nvSpPr>
        <p:spPr>
          <a:xfrm>
            <a:off x="323528" y="249492"/>
            <a:ext cx="482453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Doxa Patri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719519-F191-0AE2-9EFB-AD4A2F63D1AA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Gloire au Père et au Fils et au Saint-Esprit. Alléluia.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7689EF24-6C3E-74ED-B9DF-6347BD4ACEDB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  <a:extLst>
              <a:ext uri="{FF2B5EF4-FFF2-40B4-BE49-F238E27FC236}">
                <a16:creationId xmlns:a16="http://schemas.microsoft.com/office/drawing/2014/main" id="{9A12EC14-B199-7B46-9A1C-9C7AA6031A0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9EFAEF0-AD0E-6C85-0524-BA81C0514C9E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83350567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020AEC-3880-4BB8-BAB9-E2C9DB2A03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8503E9F-4696-FA28-D1DE-7B428BDD80CF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الآن وكل أوان وإلى دهر الدهور آمين.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2B743F9-297A-62E3-4984-ACA85D839DC1}"/>
              </a:ext>
            </a:extLst>
          </p:cNvPr>
          <p:cNvSpPr/>
          <p:nvPr/>
        </p:nvSpPr>
        <p:spPr>
          <a:xfrm>
            <a:off x="323528" y="249492"/>
            <a:ext cx="4716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 nun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ictouc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141F4FF-D31E-0F4A-62B0-90990A01AC1C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Maintenant et toujours et dans les siècles des siècles.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2F50BC5-0B55-4CC2-6B95-53CF978B952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4E6DE26-3E55-31A4-03D6-47F360919AE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EE579B3-B1AC-5AA4-CF40-D1E3545222EC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68423318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78C506-7FC7-0BC9-5212-6C8EFF0ED4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30A5E5B-5FF3-BE18-1615-661D44A010A3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F19065-7F5F-30BA-564C-A3E0863EF1D9}"/>
              </a:ext>
            </a:extLst>
          </p:cNvPr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`A=l @ =a=l. Doxa ci `o :eoc `ymwn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CAC358-CCAE-8742-E7C0-CD98F7B5FFFE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CF60122C-D047-24AE-3616-DE807918EDC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92134DA-6375-0104-1013-AB91D6D1BAE6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E46FC13-DB7A-002F-958B-A7EE60731080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2000786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54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5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>
            <a:hlinkClick r:id="rId3" action="ppaction://hlinksldjump"/>
            <a:extLst>
              <a:ext uri="{FF2B5EF4-FFF2-40B4-BE49-F238E27FC236}">
                <a16:creationId xmlns:a16="http://schemas.microsoft.com/office/drawing/2014/main" id="{AC10130F-46EB-0E8D-DC79-9EA20509FE72}"/>
              </a:ext>
            </a:extLst>
          </p:cNvPr>
          <p:cNvSpPr/>
          <p:nvPr/>
        </p:nvSpPr>
        <p:spPr>
          <a:xfrm>
            <a:off x="6249786" y="2965021"/>
            <a:ext cx="191917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ai </a:t>
            </a:r>
            <a:r>
              <a:rPr kumimoji="0" lang="it-IT" sz="1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 `vlimyn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4" action="ppaction://hlinksldjump"/>
            <a:extLst>
              <a:ext uri="{FF2B5EF4-FFF2-40B4-BE49-F238E27FC236}">
                <a16:creationId xmlns:a16="http://schemas.microsoft.com/office/drawing/2014/main" id="{061284C3-9B39-D155-93B3-4559F7BE9431}"/>
              </a:ext>
            </a:extLst>
          </p:cNvPr>
          <p:cNvSpPr/>
          <p:nvPr/>
        </p:nvSpPr>
        <p:spPr>
          <a:xfrm>
            <a:off x="107504" y="3595119"/>
            <a:ext cx="1954496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tai par;enoc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1" name="Rectangle 10">
            <a:hlinkClick r:id="rId5" action="ppaction://hlinksldjump"/>
            <a:extLst>
              <a:ext uri="{FF2B5EF4-FFF2-40B4-BE49-F238E27FC236}">
                <a16:creationId xmlns:a16="http://schemas.microsoft.com/office/drawing/2014/main" id="{C9FF455A-1B7C-98AD-FE67-0907CA7C2242}"/>
              </a:ext>
            </a:extLst>
          </p:cNvPr>
          <p:cNvSpPr/>
          <p:nvPr/>
        </p:nvSpPr>
        <p:spPr>
          <a:xfrm>
            <a:off x="3852188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2" name="Rectangle 11">
            <a:hlinkClick r:id="rId6" action="ppaction://hlinksldjump"/>
            <a:extLst>
              <a:ext uri="{FF2B5EF4-FFF2-40B4-BE49-F238E27FC236}">
                <a16:creationId xmlns:a16="http://schemas.microsoft.com/office/drawing/2014/main" id="{B9F47A5F-0EA0-965A-579B-2B283F0ED243}"/>
              </a:ext>
            </a:extLst>
          </p:cNvPr>
          <p:cNvSpPr/>
          <p:nvPr/>
        </p:nvSpPr>
        <p:spPr>
          <a:xfrm>
            <a:off x="5727073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7" action="ppaction://hlinksldjump"/>
            <a:extLst>
              <a:ext uri="{FF2B5EF4-FFF2-40B4-BE49-F238E27FC236}">
                <a16:creationId xmlns:a16="http://schemas.microsoft.com/office/drawing/2014/main" id="{0043E4BA-D7DF-49B1-DB73-9B0129BCF1E1}"/>
              </a:ext>
            </a:extLst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0" name="Rectangle 19">
            <a:hlinkClick r:id="rId8" action="ppaction://hlinksldjump"/>
            <a:extLst>
              <a:ext uri="{FF2B5EF4-FFF2-40B4-BE49-F238E27FC236}">
                <a16:creationId xmlns:a16="http://schemas.microsoft.com/office/drawing/2014/main" id="{1A816DD2-D51A-D9B0-5158-BEC64779DCBC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8" name="Rectangle 27">
            <a:hlinkClick r:id="rId9" action="ppaction://hlinksldjump"/>
            <a:extLst>
              <a:ext uri="{FF2B5EF4-FFF2-40B4-BE49-F238E27FC236}">
                <a16:creationId xmlns:a16="http://schemas.microsoft.com/office/drawing/2014/main" id="{408DD169-3F59-B8A3-3118-D41C699C6110}"/>
              </a:ext>
            </a:extLst>
          </p:cNvPr>
          <p:cNvSpPr/>
          <p:nvPr/>
        </p:nvSpPr>
        <p:spPr>
          <a:xfrm>
            <a:off x="2159512" y="3595119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nok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9" name="Rectangle 28">
            <a:hlinkClick r:id="rId10" action="ppaction://hlinksldjump"/>
            <a:extLst>
              <a:ext uri="{FF2B5EF4-FFF2-40B4-BE49-F238E27FC236}">
                <a16:creationId xmlns:a16="http://schemas.microsoft.com/office/drawing/2014/main" id="{77505155-2408-19DB-E377-56A001CEC77C}"/>
              </a:ext>
            </a:extLst>
          </p:cNvPr>
          <p:cNvSpPr/>
          <p:nvPr/>
        </p:nvSpPr>
        <p:spPr>
          <a:xfrm>
            <a:off x="3297688" y="3595119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5743B707-B924-F976-74E3-E601BC256EB0}"/>
              </a:ext>
            </a:extLst>
          </p:cNvPr>
          <p:cNvSpPr/>
          <p:nvPr/>
        </p:nvSpPr>
        <p:spPr>
          <a:xfrm>
            <a:off x="7409" y="4233036"/>
            <a:ext cx="105073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2EDBFEB8-2123-7408-9C12-22AE0385DA5F}"/>
              </a:ext>
            </a:extLst>
          </p:cNvPr>
          <p:cNvSpPr/>
          <p:nvPr/>
        </p:nvSpPr>
        <p:spPr>
          <a:xfrm>
            <a:off x="2409351" y="4235972"/>
            <a:ext cx="1350529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541E9B17-1829-4B49-F7C7-C9CEF7D3833B}"/>
              </a:ext>
            </a:extLst>
          </p:cNvPr>
          <p:cNvSpPr/>
          <p:nvPr/>
        </p:nvSpPr>
        <p:spPr>
          <a:xfrm>
            <a:off x="8266010" y="2965020"/>
            <a:ext cx="85944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N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E22EE362-0AFA-5504-3A48-11DE5A70B99F}"/>
              </a:ext>
            </a:extLst>
          </p:cNvPr>
          <p:cNvSpPr/>
          <p:nvPr/>
        </p:nvSpPr>
        <p:spPr>
          <a:xfrm>
            <a:off x="1146534" y="4234714"/>
            <a:ext cx="117282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C19B8AC1-AA09-809C-52DA-08D1CC4E9299}"/>
              </a:ext>
            </a:extLst>
          </p:cNvPr>
          <p:cNvSpPr/>
          <p:nvPr/>
        </p:nvSpPr>
        <p:spPr>
          <a:xfrm>
            <a:off x="4853264" y="3600543"/>
            <a:ext cx="12079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%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9807B699-F581-B448-E49A-BEDEC007980D}"/>
              </a:ext>
            </a:extLst>
          </p:cNvPr>
          <p:cNvSpPr/>
          <p:nvPr/>
        </p:nvSpPr>
        <p:spPr>
          <a:xfrm>
            <a:off x="6152282" y="3595119"/>
            <a:ext cx="173929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7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6" name="Rectangle 35">
            <a:hlinkClick r:id="rId17" action="ppaction://hlinksldjump"/>
            <a:extLst>
              <a:ext uri="{FF2B5EF4-FFF2-40B4-BE49-F238E27FC236}">
                <a16:creationId xmlns:a16="http://schemas.microsoft.com/office/drawing/2014/main" id="{439F0410-670B-F5C8-3A26-025A03FB1776}"/>
              </a:ext>
            </a:extLst>
          </p:cNvPr>
          <p:cNvSpPr/>
          <p:nvPr/>
        </p:nvSpPr>
        <p:spPr>
          <a:xfrm>
            <a:off x="7982698" y="3599244"/>
            <a:ext cx="102323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700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1700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1932730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5AD2FE-362D-65CB-19CC-AF033742DC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F7427D7-8FB9-7DDB-7444-52C75CF74393}"/>
              </a:ext>
            </a:extLst>
          </p:cNvPr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b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AE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اسمعنا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وارحمنا.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6DED01-F346-5499-E8BB-F21A4FD8D6CB}"/>
              </a:ext>
            </a:extLst>
          </p:cNvPr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`A=l @ =a=l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va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i-FI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cwtem `eron ouoh nai nan.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87FD3B54-71D6-D647-5009-0802A3DEDADF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  <a:extLst>
              <a:ext uri="{FF2B5EF4-FFF2-40B4-BE49-F238E27FC236}">
                <a16:creationId xmlns:a16="http://schemas.microsoft.com/office/drawing/2014/main" id="{FFAE447C-FF00-98C6-6D78-A04F028CF95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C20C6C8-C4A9-EB9B-E4A1-6E1815B4D315}"/>
              </a:ext>
            </a:extLst>
          </p:cNvPr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Dieu. Alléluia. Jésus Christ le Fils de Dieu, écoute-nous et aie pitié de nous.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D25C718-4FD1-D15D-695A-A4AA7AA4B6FC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97445652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A4236A-1B70-21B0-2E84-AE772884F9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93B0F97-EED0-B4D8-155D-B787319C8201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la Nativité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04DFDDF-E3AD-2066-6C3F-36E6714F3F26}"/>
              </a:ext>
            </a:extLst>
          </p:cNvPr>
          <p:cNvSpPr/>
          <p:nvPr/>
        </p:nvSpPr>
        <p:spPr>
          <a:xfrm>
            <a:off x="0" y="2269612"/>
            <a:ext cx="914399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Cantique pour le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de la Nativité</a:t>
            </a:r>
          </a:p>
          <a:p>
            <a:pPr algn="ctr">
              <a:defRPr/>
            </a:pPr>
            <a:r>
              <a:rPr lang="ar-EG" sz="3600" dirty="0">
                <a:solidFill>
                  <a:prstClr val="white"/>
                </a:solidFill>
                <a:latin typeface="Book Antiqua" pitchFamily="18" charset="0"/>
              </a:rPr>
              <a:t>مديح برمون الميلاد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567A51-9B06-08DE-1086-E19F5A808B77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2BE9514-9DFB-76CD-D56E-AC034D810ECD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2093258-5408-EE24-7F74-1CF28DD3CAA2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5517589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38A675-B85A-5F54-1AE1-390304F311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1D2F844-5BA1-822C-AD9F-1C192C34EA10}"/>
              </a:ext>
            </a:extLst>
          </p:cNvPr>
          <p:cNvSpPr/>
          <p:nvPr/>
        </p:nvSpPr>
        <p:spPr>
          <a:xfrm>
            <a:off x="5148064" y="255445"/>
            <a:ext cx="3873462" cy="30162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مبارك الآب والابن، والروح القدس، الثالوث الكامل، نسجد له ونمجده.</a:t>
            </a:r>
            <a:r>
              <a:rPr lang="fr-FR" sz="3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kumimoji="0" lang="ar-EG" sz="3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لأن لك المجد إلى الأبد.</a:t>
            </a:r>
            <a:endParaRPr kumimoji="0" lang="fr-FR" sz="3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024DBF6-656F-9F2C-384F-061BA21ADEF7}"/>
              </a:ext>
            </a:extLst>
          </p:cNvPr>
          <p:cNvSpPr/>
          <p:nvPr/>
        </p:nvSpPr>
        <p:spPr>
          <a:xfrm>
            <a:off x="179512" y="195486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G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f`cmarwout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b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Viwt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nem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Pi`pneuma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=e=;=u @ }`triac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etjyk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tenouwst</a:t>
            </a:r>
            <a:b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wou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nac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vwk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sa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ni`eneh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B7926E-64D3-89F5-F577-76DBF4F14BBA}"/>
              </a:ext>
            </a:extLst>
          </p:cNvPr>
          <p:cNvSpPr/>
          <p:nvPr/>
        </p:nvSpPr>
        <p:spPr>
          <a:xfrm>
            <a:off x="1115616" y="3060124"/>
            <a:ext cx="8028384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 est béni le Père,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Fils et le Saint Esprit 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Trinité parfaite, nous L’adorons et La glorifions.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       Car à</a:t>
            </a: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</a:t>
            </a:r>
            <a:r>
              <a:rPr lang="fr-FR" sz="2800" b="1" dirty="0">
                <a:solidFill>
                  <a:prstClr val="white"/>
                </a:solidFill>
                <a:latin typeface="Book Antiqua" pitchFamily="18" charset="0"/>
              </a:rPr>
              <a:t>Toi</a:t>
            </a: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est la gloire pour les siècles.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6B9A4C9F-8613-DDF1-651C-EC7F7884A01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031D5207-504A-D1BE-3A1A-0B08089723D1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13" name="ZoneTexte 12">
            <a:hlinkClick r:id="rId3" action="ppaction://hlinksldjump"/>
            <a:extLst>
              <a:ext uri="{FF2B5EF4-FFF2-40B4-BE49-F238E27FC236}">
                <a16:creationId xmlns:a16="http://schemas.microsoft.com/office/drawing/2014/main" id="{E2C62F96-C9C1-4F96-8842-07CEBB67C785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8481830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B7B4EB-46A0-4FB9-FAB1-4188230605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>
            <a:extLst>
              <a:ext uri="{FF2B5EF4-FFF2-40B4-BE49-F238E27FC236}">
                <a16:creationId xmlns:a16="http://schemas.microsoft.com/office/drawing/2014/main" id="{0BF29868-A22E-1D00-257E-E3E47194FC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5496" y="-1"/>
            <a:ext cx="9108504" cy="483517"/>
          </a:xfrm>
        </p:spPr>
        <p:txBody>
          <a:bodyPr/>
          <a:lstStyle/>
          <a:p>
            <a:pPr rtl="0" eaLnBrk="1" hangingPunct="1"/>
            <a:r>
              <a:rPr lang="fr-FR" sz="2400" b="1" dirty="0">
                <a:solidFill>
                  <a:srgbClr val="FF9900"/>
                </a:solidFill>
              </a:rPr>
              <a:t>Cantique pour le </a:t>
            </a:r>
            <a:r>
              <a:rPr lang="fr-FR" sz="2400" b="1" dirty="0" err="1">
                <a:solidFill>
                  <a:srgbClr val="FF9900"/>
                </a:solidFill>
              </a:rPr>
              <a:t>Paramoun</a:t>
            </a:r>
            <a:r>
              <a:rPr lang="fr-FR" sz="2400" b="1" dirty="0">
                <a:solidFill>
                  <a:srgbClr val="FF9900"/>
                </a:solidFill>
              </a:rPr>
              <a:t> de la Nativité - </a:t>
            </a:r>
            <a:r>
              <a:rPr lang="ar-EG" sz="2400" b="1" dirty="0">
                <a:solidFill>
                  <a:srgbClr val="FF9900"/>
                </a:solidFill>
              </a:rPr>
              <a:t>مديح برمون الميلاد</a:t>
            </a:r>
            <a:endParaRPr lang="ar-SA" sz="2400" b="1" dirty="0">
              <a:solidFill>
                <a:srgbClr val="FF9900"/>
              </a:solidFill>
            </a:endParaRP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317850AA-02C4-D050-6D79-6307594A07F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BFC1AAEC-3A0F-D08C-607D-D0C64DB279BE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7649376"/>
              </p:ext>
            </p:extLst>
          </p:nvPr>
        </p:nvGraphicFramePr>
        <p:xfrm>
          <a:off x="0" y="639258"/>
          <a:ext cx="9142500" cy="3811189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11189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أول كلامي أصيح السلام،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لفخرِ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الآنامِ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وبدرِ التمام،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أُلقي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إهتمامي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بطولِ الدوام،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البكرِ مريم بها وأستجير،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وأبوح وأتكلم بما في الضمير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Avant toute chose, je veux saluer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toute parfaite, et notre fierté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qui je confie mes soucis, angoissé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Marie, Vierge pure, d’où vient mon secours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prie et je loue, car elle est mon recours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18274F5-19DD-B30F-4622-DEE42E18340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F511DC3B-55D7-8233-710D-2FAD0C87CE56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2294783-7B80-4533-D0F7-8AE09CB8681B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26033487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95D39-290F-2F34-9DEC-37DF27A5A8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9FB0FADB-3F82-6D36-FC99-95F88F45ACC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1D3963B-EA2B-A59D-5D70-B0E08AB7EB46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9010281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بماذا أتكلم وبماذا أقول،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أكِلّ ولا أعلم بسِر البتول،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حبل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مرتمريم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يفوق العقول،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وشرحه عجيبًا علينا عسير،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ومَن كان لبيبًا نطق باليسير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dire ? Secret à jamais incompris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peut expliquer ce mystère inouï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qui enfante, prodige infini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peut le comprendre, qui peut l’expliquer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seuls quelques sages avaient pu en parler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8637065-FB6D-06B1-0665-3E263B898640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6035444-9FBE-3EB3-4610-DA298EEABA6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093EE7A0-A693-AB6A-A687-131B04EA27E7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07054207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4E87A5-29B3-3AF5-014A-40BAF3E4BE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68F190CE-4153-002F-AA7A-80DF682AADF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C8739E6-BF55-72C4-B995-75F1C5313F6E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608437472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تنبأ عليها النبي حزقيال،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وأهدى إليها سلامه وقال،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 إليها يسوع ذو الجلال،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ربها العزيز القدير،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أحبها من قبل أن تصير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Jadis, Ezéchiel avait prophétisé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Céleste vision où il l’a saluée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toi, Il viendra, Jésus-Christ vénéré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son Seigneur, magnifique et puissant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Avant qu’elle ne soit, Il l’aimait de tout temps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0D2DE6A-FC2F-A36E-185B-FD88DB4675F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4D4753B-9673-F4BA-8C31-6C800E10F976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97261047-851F-1869-A5C5-F353E23853D0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88493538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FA8411-07B4-7BA4-EA99-7914661FD9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AADF5E6F-B620-F64D-A385-015F82746BE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FD07F36-AAC8-85EC-4156-6380B09E6C87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3513369666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الغرايب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وكل الفنون،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عقول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اللبايب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بها لم يدركون،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أهل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العجايب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لا تتعجبون،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هو العجب أن ربًا قدير،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البطن احتجب مثلَ طفلٍ صغير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Immense merveille, mystère inouï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sages et savants n’avaient jamais compris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vous, stupéfaits, ne soyez point surpris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Pourquoi s’étonner qu’un Seigneur Tout-Puissant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S’abrite en son sein comme un petit Enfant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58D0492-55B1-4629-8F23-C5C8A130BB96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1E65554-493C-024A-B5B5-6E9EBF517192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32170797-D3C6-5544-F06F-E7F6C36EACC9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63463341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022EBF-639D-45B1-4D97-80C04385B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A4F15F31-659C-E024-BDB3-2FF1C244BE3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E3B285A-CAC6-A4C9-4A9C-2E45BCE04AD0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4279062502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لما صُلب وانتُهر،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مات بالإرادة وقام بالسَحَر،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فمن أجلِ هذا بني البشر،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تعلّوا ورُفِعوا من عمقِ بير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جهنم فرجعوا إلى فردوس مُنير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quand, Il souffrit, et mourut crucifié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l’aube, Il Se lève, Il est ressuscité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Voici tous les hommes, sauvés, rachetés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Tirés de l’enfer, d’un abîme sans fin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 Paradis, ils reviennent enfin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D1754A0-CC37-3A9D-9525-4ADC0B3939EC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2710FAC8-DDB1-E6B9-37DA-4BCD50A4E15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747A4F24-80FA-19B9-C3EC-E7F237AB3144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77114852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25B215-A021-D9F8-C8F2-8A359D0D27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4B106697-1D8F-F022-C661-173C758A5478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F7B0D33E-2EEC-EF2E-9B8D-B6405C038957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3214789351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خلاص البرية ظهر من قِبل،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بتول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مصطفية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التي هي جبل،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صهيون النقية وسر الحبل،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فكر قلبي وفاقَ الضمير،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عند ربي أمرٌ عسير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de tout homme, par elle, apparaît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Vierge si pure, choisie, vénérée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Mont de Sion, elle a été nommée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enfantement était miraculeux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rien n’est jamais impossible pour Dieu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B0A8928C-58F1-C11F-9D99-6EA517A805C0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70467DA-220A-D1BC-9F4F-48F75D1DC8C1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92F1FF3-FB37-EFC9-EC51-8F04FF412384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10353854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172F66-2B44-D546-0FC9-C8CD6A1E75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FAAB5AAF-2A40-30BB-79D8-4BB1BB7625C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839CCD86-48DA-CBB1-1ED2-DB7D65DBD7F9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3520476581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دعيتِ صديقة وموسى الكليم،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نطق في العتيقة بأمرٍ عظيم،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بالحقيقة أن اللهَ يُقيم،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إليكم نبيًا كمثلي نذير،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خلقكم بديًا وإليه المسير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fus nommée juste, ô toi vénérée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Moïse, jadis, leur avait annoncé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Immense nouvelle, venez, écoutez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vous enverra un prophète comme moi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commencement, c’est Lui qui vous créa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F50EE0C-E19F-7897-F07E-80D50A67495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2947F7D-FA44-4733-D36B-6AE72412D62F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BB33BFB0-D514-15C4-97F9-C7CD88AE47E0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0369403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كثيرة هي عجائبك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وغالي هو مجدك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يا فخر جميع العذارى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مريم الحمامة الحسنة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ena`tso `nne`svyri tyrou @ `nceso `mpe`wou @ `psousou `nnipar;enoc tyrou @ Mari`a ]`[rompi e;necwc.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2741895"/>
            <a:ext cx="784887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244648276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ADF8B4-D492-1293-3165-DC7548997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5506CE1D-578B-20E5-8E58-77287D70A1D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9802FDF1-BB55-0F37-3745-ECF055C390B3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849690747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رآك عوسج أخضر وفيه نار تقيد،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فصار في تحيُر وعجبٍ شديد،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وجاء البعض فسر ما هو عتيد،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إن هذا لمريم شهير،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وكرز ونادى يوحنا البشير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vit un buisson, verdoyant, enflammé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cette vision l’avait tant étonné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Vision que certains avaient interprétée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dit : le buisson c’est la Vierge Marie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C’est ce qu’annonça Saint Jean dans ses écrits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F66B55EA-DF21-E0D7-B159-879069824692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B8CB89F-5373-B572-A091-1A3E0C5368F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B711FD4-8AA6-812F-2E9F-6EFF49596D2A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41985997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6F3179-BD65-F6DE-9F19-4E8A3EA2B0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D0504D25-1AA7-C486-32BE-2F51204F2EE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FD6582C-81E0-E429-8878-75FD72274F44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1059407062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زماني جميعه وأنا في المديح،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أستطيعُ لكني أُبيح،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بسري جميعه لأم المسيح،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وأكون المبشر بها والنذير،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مهما تيسر قليل من كثير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toute ma vie, je voudrais te louer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Mère du Christ, mes secrets te confier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grand privilège, je n’ai point mérité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veux t’annoncer tous les jours de ma vie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toi, consacré, Sainte Vierge Marie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BB22F4D-4D17-5F1D-B61A-CC4994AF002D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CBE9F11-8794-0551-021F-B285A47C7205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BE84C05E-D102-D7C0-B8FE-50A121CB030B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90651203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1C07A0-711C-2845-11C4-19770F7DE7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729F5F5-8D9B-FF84-4A44-585A2BF4FA6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9E2B4216-C815-E4ED-4D16-8C640753F7FE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1950296122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سليمان أجابك يقول في النشيد،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أختي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مرحبابكِ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وأنا لكِ أريد،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روايح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ثيابك كعنبر يقيد،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حقاً قد تكلم يوحنا البشير،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البكرِ مريم كلامًا كثير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dans son cantique, Salomon a chanté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 sœur, mon amie, ô céleste beauté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Parfum de ta robe, aux senteurs raffinées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Jean te mentionne, ô Vierge Marie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t’a évoquée, dans ses nombreux écrits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1E510F09-4646-5787-E36F-F9FEC9D40484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2112707-52E4-80D5-6973-B70358A0E097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FACB0CA7-C467-3626-0DF2-E606BEC37D01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26474535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1D452C-48C8-7917-ABC1-108C4F146C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4E74DD00-D60C-4BE1-F112-AEB8CCA8AA5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DCCF3B10-DA4F-195F-2B5E-4D9D19FACF9A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1318698940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شهد وقال رأيتُ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امراة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بهية بلُباسٍ بهي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مشتملة بشمسٍ وقمر حَداه،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وإثني عشر نجمًا عليها تنير،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وحَبَلت ووضعت غلامًا صغير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vit un grand signe là-haut dans le ciel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Une femme debout, enveloppée du soleil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lune à ses pieds, éclairait autour d’elle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de douze étoiles, elle était couronnée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Enceinte, elle enfante un Garçon nouveau-né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0032ED6A-3D1E-3500-9AA0-6BF67BEDC458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BCAB9AF-4BDA-F02D-2FB9-B974EBCBFA76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3EF500A-BB1B-1078-9CC3-016D7825576C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00323852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FBD5E9-9066-3A7B-9587-3A6362C17F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D4C0DEF-C957-C1C4-75FA-78804708C86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1B3318E8-99BD-B2A6-B132-F97E17FC8846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3437700444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صحيح إن هذا الكلام المقول،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 القمر فهو يوحنا البتول،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والاثني عشر نجم هم الإثني عشر رسول،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والشمس المحيطة هو </a:t>
                      </a:r>
                      <a:r>
                        <a:rPr kumimoji="0" lang="ar-EG" sz="3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الإبن</a:t>
                      </a: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الصغير،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بقدرة بسيطة وربًا قدير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 signe étonnant, il nous l’a révélé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lune brillante, c’est Saint Jean bien-aimé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les douze étoiles : douze apôtres assemblés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Soleil au zénith, c’est le petit Enfant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règne est si doux, le Seigneur Tout-Puissant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6E7A9A82-C49C-30AF-B27B-6F2E79367D4F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C7E9549-58BB-A86A-2EEC-BFD904B886B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56EEF68-A321-884E-348F-10699CF773D3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73180885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3DA811-18D5-E7CA-51B5-F4C59D5D23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68CB8B03-082E-507A-A975-7E2F96EC717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1DE353AD-CA34-D2FF-BF63-F59B7B68C065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2350670682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طلبنا وجدنا بلوغ المُراد،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هُدينا وصرنا لبر الرشاد،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لأننا آمنا بكل اعتقاد،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وصرنا أهل طاعة ونحمل لنير،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يسوع باستطاعة وشعبًا منير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toi, nos espoirs se sont réalisés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Après notre errance, nous sommes guidés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nous avons cru, notre foi a brillé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Christ, vois Ton peuple, très obéissant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porte Ton joug, lumineux, rayonnant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A655086-DB36-A607-28DF-438955055B84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1BF28A1-B409-E764-3D44-4C2C91412FFE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B6E6754-BC7D-60F3-5CC7-7A1BD83DCA73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11506798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0BC19C-2C60-2B91-6649-7A4674E47C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1184FC86-7ABE-F689-C0F6-787F3266987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B7F4D7B-E281-024E-6B9E-C5D79CA7FF50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3379804117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منك الكلمة وسر عظيم،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ولاهوت وناسوت وجوهر كريم،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وصرتِ كتابوت العهد القديم،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من خشب لا يسوس الكبير،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المطلي بالذهب المكسي بالحرير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Toi apparut le Verbe en vérité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Divinité et Son Humanité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l’Arche précieuse, tu fus comparée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D’un bois d’acacia, fabriquée avec soin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Drapée de velours, recouverte d’or fin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EE1C7C3-1795-08AA-6439-A5C778D717D0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4DE5EBA-FFC7-FBF7-03E5-3C2F90A75538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D34ABCA-B0AA-61D5-0DD2-6175F05EC91E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3370480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46A148-2DE1-9FA5-2FEC-BDF5404957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0841B756-0A85-82FE-2EAB-FD5A80FC755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7052E360-DCB3-7FF4-A8A0-BE1470D099B8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576624657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عليتِ وصرتِ في سماء الإله،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ارتفعتِ لأنك سماه،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وبالحق فقتِ جميع أصفياه،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وصرتِ منارة وضوءك منير،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ومدحِك تجارة وربحه كثير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haut est ton rang, près de Dieu est ta place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L’on t’a comparée à Son Ciel, pleine de grâce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saints et les justes, toi tu les dépasses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Brillant luminaire, ton éclat resplendit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Comblés sont tous ceux qui te louent et prient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630BEE7-4992-3D92-9FDF-C6DF8FBDDD9B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5C2BA11-7D19-A9FD-3C0C-CD069AEACD7E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26C87C1-1A93-F045-4064-0AA66786EAAF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22416529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59F8C4-0A37-6933-6123-565F7DF38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0FB83B7E-763A-5BAD-3791-C69C273EF26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DA3B221A-6486-A74B-E6AC-821B7C5F0B64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2072776305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غلامًا وضعتِ وهو اللي أنشاكِ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وطفلاً حملتِ حلَّ بين يداكِ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تألم حزنتِ كعاجز وذاك،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الملك وحده ولا له نظير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بيده الغني والفقير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Celui, né de toi, est bien ton Créateur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L’Enfant, tu portas, avec tant de douceur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quand Il souffrit, oh ! immense douleur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S’est fait petit, Lui le Dieu Tout-Puissant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 être est à Lui, les modestes et les grands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4BC10A2-9062-A92A-B7FA-F82DD64D1BFC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255C045A-BDF8-667D-7802-3A80ECA8358C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0219A523-56CB-52C3-8F37-18DA0D6721FD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28765711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59A65F-5AB5-C871-1528-A5D0BAB412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8F7C5ED2-7B85-B42A-7144-0FF53E44A6A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3448731D-5433-CB48-0363-48BE51AECE35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2028864995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فلو كان مدادي كالنيل والفُرات،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وأوراقي كوادي عظيم الصفات،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وأقلامي تحاكي جميع النبات،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وأمكُث لهذا زمانًا كبير،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الرمل ماذا يشيل البعير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si tous mes jours, tel un fleuve, s’écoulaient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si mes écrits inondaient les vallées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si cette plume pouvait s’exprimer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à cet ouvrage, tant de jours consacrés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temps, tel le sable, qui peut le compter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6ADEF1B-36B8-DD22-AA58-0F13FDD406A6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D17672B-824F-4067-A1F1-9C3AC8E2761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36238306-1566-600B-906E-B0DF2F0E340C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8146634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الرب ربنا ما أعجب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إسمك على الارض كلها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  <a:r>
              <a:rPr lang="ar-EG" sz="4000" dirty="0">
                <a:solidFill>
                  <a:prstClr val="white"/>
                </a:solidFill>
              </a:rPr>
              <a:t>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كثيرة هي عجائبك...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`P¡ Pen¡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n;en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ou`svyri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pkahi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tyrf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Cena`tso...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2715766"/>
            <a:ext cx="855398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Seigneur notre Seigneur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ton Nom est merveilleux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sur toute la terre.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Nombreuses…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8962732-29A1-B997-F400-5540488EEBB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969F463-D548-9CF8-B916-D0432CDA03CE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284134868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43415-17AF-8D21-D0E8-D4FD50614F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5D99CA60-D855-045D-D7CE-B26DECC30AA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59FE4A4-C241-4EB2-655F-FBDE54B7E4C2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2562405194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قديمًا بذاته قوي لا يَحُول،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نزل من سَماتُه لبطن البتول،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آياته تفوق العقول،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بعلمه تطلع وعِرف الضمير،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وأبرأ المخلع وحمل السرير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Jadis, le Seigneur Tout-Puissant S’incarna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Descend de Son Ciel, en la Vierge habita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Immenses prodiges et miracles, Il montra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sondait les cœurs, les esprits, les consciences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Guérit les malades, leur porta délivrance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2289AA5-AF42-4CB8-2068-82619DA79AD8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9CA9087-1FAA-5874-9B97-FB18627846E6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9FFCE4D0-A989-666D-BA10-7016252D4A5D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80488734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AE11A5-88CF-5911-A8F8-021E9A3511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5F282C39-7341-6ED4-E622-A9CF7D35809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6E16C0EF-A302-B32F-EC89-D99348A1FB88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2208335792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كثيرة عجائب يسوع المسيح،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عقول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اللبايب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بها لم تُبيح،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كل تايب وأقام السطيح،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وشفى السقيم وأبرأ الكسيح،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وأبرأ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المُعترى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الروحِ الشرير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Nombreux sont les signes du Christ le Messie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sages et savants ne les ont pas compris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tout repentant, Il reçoit près de Lui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Guérit les malades et les paralysés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Chassa les démons et les esprits mauvais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DA9BF0A-2FAA-765A-BF29-281A570FEBCC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872A25B-0ED2-9EBD-D33E-81F6FF346D55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1E9AC54-7393-F320-3CD7-9BBFFDB1B0F9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98302603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150867-CD2B-EFB6-3FB2-04C8BF8AA3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A96E0C0F-DEFC-85F7-92FA-99067C8FA13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C8CB680-DCA8-9FD1-93FE-82E76D3A395F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306676962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يفوق الطبيعة وصفُ أم الإله،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مستطيعة الشفاعة حَداه،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أيتها الشفيعة في يوم اللقاء،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الخاطي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عبدك ذليل وحقير،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منتظر لوعدك كوني لي نصير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peut te décrire, qui peut t’égaler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long, le chemin qui mène à ta pureté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moi, solitaire, je l’ai emprunté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 forces me lâchent, épuisé, je faiblis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route est si longue et je n’ai point d’appui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09D5024-A3A1-4317-D4F5-5AD120FFE7B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7160C36-7154-9BA8-BEAC-84E88E037090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C2F5263F-4418-E424-DB43-4DC46D3E7474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53100453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E4A43E-CC72-47CE-587B-931FD7812A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EFF7CB5-1DD0-A89C-9AD1-DCBC1283905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D7003F5F-C1A3-0660-0C7A-568ABD384519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2512469261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مريم أنت سُميتِ سماء العلو،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دعيتي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وإسمك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حلو،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ويعجز حديثي عن وصفك ولو،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أول زماني لليوم الأخير،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ويعجز لساني ودهري قصير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Marie, on te nomme le ciel élevé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nom est si doux, et sans cesse invoqué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Comment te décrire, comment en parler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même, arrivé à la fin de mes jours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 langue se tait et mon temps est si court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9F7A488-40D9-7A08-3E34-DD7B75E337B4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3BA6FDE-8345-8889-FAB2-4D8A1ADA4220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53D40A04-D5BB-4138-2954-837878949028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35444377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DD8AEA-7F30-6088-08B3-32DCEAD09F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58B7487-D460-323C-037D-85CC8BA1FE8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E18BDA4-369C-6C36-7BB1-8E1F0D8C4C8C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4018390743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 الإله الحقيقي صُلب فوقَ عود،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واحتمل بالحقيقة افتراء اليهود،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لهذه الجسارة يا لهذا الجحود،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لهذه الخطية ليس لها نظير،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سقوه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المرارة خلاً وخمير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Voici le vrai Dieu, sur la croix, crucifié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Supporte l’outrage des Juifs, humilié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Quelle ingratitude, avaient-ils pu oser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Oh ! quel grand péché, quel affront sans pareil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l’ont abreuvé de vinaigre et de fiel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4B5243E-72CA-7E82-C996-124C451C6144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8AB7CE3-BEFF-E360-3D69-05535DEBE56E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1291D13A-2BE0-7BBB-D8D4-C6493A77B381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52702349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22F3A-8021-6726-DC00-3C36D27CBE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FAA9B426-B280-9AEA-BBD5-DF632094A83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F5E34A10-1F53-DB3A-BF6B-4855E7CE1AE8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1064438248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وَعَدنا بديًا كَمّل وعدَنا،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نزل مختفيًا لبس مثلنا،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كل شيءٍ تشبه بنا،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خلا الخطية لئلا نصير،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بهذه القضية للشيطان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المكير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L’ancienne promesse, Il l’a réalisée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descendu parmi nous, incarné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en toute chose, Il nous a ressemblé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part le péché, pour nous sauver enfin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liens de Satan, tous les pièges du Malin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F517851-8C26-2236-0460-A036AEED5BFB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7CC25B7-34AE-1295-D017-47959240FA48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CDC8A158-8ECE-3B4E-6413-F4BB0B8DC981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02979525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A7C159-E451-F1EA-5014-44A4802899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7F1B6286-B261-43F6-6447-CD841217ABC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611F83A-7220-FDBB-B208-F019EC01D26D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2119084167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تقدم جانا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بإتضاع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والتلميذ يهوذا سلمه وباع،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قِبل التألُم بغير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إمتناع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وصعد وحطم متاريس الجحيم،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وأخرج آدم من الزمهرير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nous est venu en toute humilité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Judas l’a trahi, l’a vendu et livré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Souffrances et outrages, Il les a acceptés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ressuscité, Il détruit les enfers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de la fournaise, Adam, Il libère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0D439A70-D66B-D4F4-D65A-BBB7484C3ED0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45FAA5E-FB88-512A-2023-E853D239D1BB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AF900F58-8B19-0A60-B24B-168BE4364E02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19343490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A6EE62-D666-189C-57B9-5D8E73F771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B05C48BE-0E42-4FB1-C456-DADED8BBC21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200150"/>
            <a:ext cx="4038600" cy="3394075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697EF5EC-4AC3-0DC1-9604-69CD73B8D7E2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2625996008"/>
              </p:ext>
            </p:extLst>
          </p:nvPr>
        </p:nvGraphicFramePr>
        <p:xfrm>
          <a:off x="-87" y="270547"/>
          <a:ext cx="9142500" cy="4179901"/>
        </p:xfrm>
        <a:graphic>
          <a:graphicData uri="http://schemas.openxmlformats.org/drawingml/2006/table">
            <a:tbl>
              <a:tblPr rtl="1"/>
              <a:tblGrid>
                <a:gridCol w="457125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4571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99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وواجب علينا السلام،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أهل المراتب كبار المقام،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وكل أب طالب لنا بالدوام،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بطريرك وأسقف وكاهن مشير،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والشعب جميعه كبير مع صغير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Salut, et nous tous te devons le salut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rangs des puissants et aussi les élus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 père qui prie, oraisons continues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 patriarche, et les évêques aussi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prêtres et le peuple, les grands, les petits </a:t>
                      </a:r>
                    </a:p>
                  </a:txBody>
                  <a:tcPr marL="91444" marR="91444" marT="34292" marB="34292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2CDE757-819A-E97D-40F3-1ECC49E962E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3901E92-274C-C0FE-6BBE-DB22EF53C56D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</a:t>
            </a:r>
            <a:r>
              <a:rPr kumimoji="0" lang="fr-FR" sz="1600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Paramoun</a:t>
            </a:r>
            <a:r>
              <a:rPr kumimoji="0" lang="fr-FR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 de la Nativité - </a:t>
            </a:r>
            <a:r>
              <a:rPr kumimoji="0" lang="ar-EG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برمون الميلاد</a:t>
            </a:r>
            <a:endParaRPr kumimoji="0" lang="fr-FR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982799E5-2C8A-7FA3-EA7C-FC0C02CB66FE}"/>
              </a:ext>
            </a:extLst>
          </p:cNvPr>
          <p:cNvSpPr txBox="1"/>
          <p:nvPr/>
        </p:nvSpPr>
        <p:spPr>
          <a:xfrm>
            <a:off x="0" y="4450448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55402462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93B5D7-C400-4380-55BF-D92F51A142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14962378-7F60-D5AF-D221-1D8424E076D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A8E750C-B9C6-13E3-5A8F-B38218FB6C5B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la Nativité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87B3222-9548-6033-CBCD-3A82CF6566A8}"/>
              </a:ext>
            </a:extLst>
          </p:cNvPr>
          <p:cNvSpPr/>
          <p:nvPr/>
        </p:nvSpPr>
        <p:spPr>
          <a:xfrm>
            <a:off x="0" y="1918015"/>
            <a:ext cx="9144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=a=l. ...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7CCD3308-4865-1585-09B3-18023B77DF5A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DE2B4BD-3398-BAC1-8A59-455CC765FCD6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99943181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74A559-8935-8D19-D259-9D944C334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A6D6C01-9CFB-744E-1F55-67E57E2A1719}"/>
              </a:ext>
            </a:extLst>
          </p:cNvPr>
          <p:cNvSpPr/>
          <p:nvPr/>
        </p:nvSpPr>
        <p:spPr>
          <a:xfrm>
            <a:off x="5148064" y="123478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امين </a:t>
            </a:r>
            <a:r>
              <a:rPr kumimoji="0" lang="ar-EG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المجد للآب والابن والروح القدس، الان و كل اوان وإلي دهر الدهور. آمين.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E3F8CCB-231E-6B68-F1DA-850CFA2ACA2C}"/>
              </a:ext>
            </a:extLst>
          </p:cNvPr>
          <p:cNvSpPr/>
          <p:nvPr/>
        </p:nvSpPr>
        <p:spPr>
          <a:xfrm>
            <a:off x="323528" y="123478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 doxa Patri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nun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1CB77EC-C6B7-469D-4649-4D7DF8CD1B97}"/>
              </a:ext>
            </a:extLst>
          </p:cNvPr>
          <p:cNvSpPr/>
          <p:nvPr/>
        </p:nvSpPr>
        <p:spPr>
          <a:xfrm>
            <a:off x="1259632" y="2499742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D288F7EA-0E1A-3987-E473-D325808DEF26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DD8E64EE-A3AA-C7D1-50BC-D56B78C8AB0A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F04281D-6CB5-91B8-F786-1BCB03924185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4013799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كثيرة هي عجائبك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br>
              <a:rPr lang="fr-FR" sz="4000" dirty="0">
                <a:solidFill>
                  <a:prstClr val="white"/>
                </a:solidFill>
              </a:rPr>
            </a:br>
            <a:r>
              <a:rPr lang="ar-EG" sz="4000" dirty="0">
                <a:solidFill>
                  <a:prstClr val="white"/>
                </a:solidFill>
              </a:rPr>
              <a:t>وغالي هو مجدك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br>
              <a:rPr lang="fr-FR" sz="4000" dirty="0">
                <a:solidFill>
                  <a:prstClr val="white"/>
                </a:solidFill>
              </a:rPr>
            </a:br>
            <a:r>
              <a:rPr lang="ar-EG" sz="4000" dirty="0">
                <a:solidFill>
                  <a:prstClr val="white"/>
                </a:solidFill>
              </a:rPr>
              <a:t>يا فخر جميع العذارى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br>
              <a:rPr lang="fr-FR" sz="4000" dirty="0">
                <a:solidFill>
                  <a:prstClr val="white"/>
                </a:solidFill>
              </a:rPr>
            </a:br>
            <a:r>
              <a:rPr lang="ar-EG" sz="4000" dirty="0">
                <a:solidFill>
                  <a:prstClr val="white"/>
                </a:solidFill>
              </a:rPr>
              <a:t>مريم الحمامة الحسنة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Cena`tso `nne`svyri tyrou @ `nceso `mpe`wou @ `psousou `nnipar;enoc tyrou @ Mari`a ]`[rompi e;necwc.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2741895"/>
            <a:ext cx="784887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27231901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7A65C5-3289-6D31-C5A2-BBCB139633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6FA71D4-2689-44C3-7F8A-51074B291647}"/>
              </a:ext>
            </a:extLst>
          </p:cNvPr>
          <p:cNvSpPr/>
          <p:nvPr/>
        </p:nvSpPr>
        <p:spPr>
          <a:xfrm>
            <a:off x="5148064" y="255444"/>
            <a:ext cx="387346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نصرخ قائلين : يا ربنا يسوع المسيح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الذي ولد في بيت لحم كالأخبار النبوية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خلصنا وارحمنا.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AF0EBA0-AA86-200B-2BE9-4D791D0A9ADE}"/>
              </a:ext>
            </a:extLst>
          </p:cNvPr>
          <p:cNvSpPr/>
          <p:nvPr/>
        </p:nvSpPr>
        <p:spPr>
          <a:xfrm>
            <a:off x="323528" y="249492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Tenws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enjw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je `w Pen¡ </a:t>
            </a:r>
            <a:r>
              <a:rPr kumimoji="0" lang="fr-FR" sz="28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@ </a:t>
            </a:r>
            <a:r>
              <a:rPr kumimoji="0" lang="fr-FR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Vyetaumacf</a:t>
            </a:r>
            <a:r>
              <a:rPr kumimoji="0" lang="fr-FR" sz="28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28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By;leem</a:t>
            </a:r>
            <a:r>
              <a:rPr kumimoji="0" lang="fr-FR" sz="28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kata </a:t>
            </a:r>
            <a:r>
              <a:rPr kumimoji="0" lang="fr-FR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ni`cmy</a:t>
            </a:r>
            <a:r>
              <a:rPr kumimoji="0" lang="fr-FR" sz="28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</a:t>
            </a:r>
            <a:r>
              <a:rPr kumimoji="0" lang="fr-FR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provytikon</a:t>
            </a:r>
            <a:endParaRPr kumimoji="0" lang="fr-FR" sz="2800" b="0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Cw] `mmon ouoh nai nan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8B599E9-7587-2C4F-2DC4-5E632AD55F97}"/>
              </a:ext>
            </a:extLst>
          </p:cNvPr>
          <p:cNvSpPr/>
          <p:nvPr/>
        </p:nvSpPr>
        <p:spPr>
          <a:xfrm>
            <a:off x="467544" y="3057804"/>
            <a:ext cx="82809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clamons et nous disons : Ô notre Seigneur Jésus Christ : </a:t>
            </a:r>
            <a:r>
              <a:rPr kumimoji="0" lang="fr-FR" sz="24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Celui Qui est né à Bethléem selon les prophéties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074806BF-B319-119F-AC18-713E255E20E4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6856EDDF-F211-542E-F29B-0E9C3E7F5728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FCB9B9E-8AA3-DE56-6E4C-F614365E5743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43BCB13E-69DC-409F-FD22-5FFE3A19EEB9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5623005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17CB9E-A570-C566-F36D-3B0C379116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774DDD7E-4E51-B85F-1393-83360B17E1A6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8D284016-DBD5-D5B1-DB60-1CC6F903234E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5848B1D-8264-26C0-354D-3C6C2135807E}"/>
              </a:ext>
            </a:extLst>
          </p:cNvPr>
          <p:cNvSpPr txBox="1"/>
          <p:nvPr/>
        </p:nvSpPr>
        <p:spPr>
          <a:xfrm>
            <a:off x="35497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72D38161-60F2-36AD-A071-9321E34DFCA3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9104735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3B5C55-F6B3-521B-29E6-8194927264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2A4A557-8A1B-72B0-6600-FC1FF61CCA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10772859-EEC7-F4D9-CE30-A338B45804F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F950F200-D30B-DEB1-A76C-3A46AE17CE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8829399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des chants pour la Fête de la Nativité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71296" y="357505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Fête de la Nativité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</p:cNvPr>
          <p:cNvSpPr/>
          <p:nvPr/>
        </p:nvSpPr>
        <p:spPr>
          <a:xfrm>
            <a:off x="274500" y="2622435"/>
            <a:ext cx="4154065" cy="43088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/>
            <a:r>
              <a:rPr lang="it-IT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  <a:p>
            <a:pPr algn="ctr"/>
            <a:endParaRPr lang="it-IT" sz="3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4" name="Rectangle 13">
            <a:hlinkClick r:id="rId4" action="ppaction://hlinksldjump"/>
          </p:cNvPr>
          <p:cNvSpPr/>
          <p:nvPr/>
        </p:nvSpPr>
        <p:spPr>
          <a:xfrm>
            <a:off x="4738416" y="2625755"/>
            <a:ext cx="4154065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ar-EG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3347864" y="1923678"/>
            <a:ext cx="2492414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3347864" y="3723878"/>
            <a:ext cx="2492414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438778475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041270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Fête de la Nativité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707601116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9AD825A-6415-42B8-9BC6-130DC60F936D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770734108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8036114-4715-4685-B6A6-229C9948F28F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692651703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629810389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53C1618-7F6B-4168-9D69-78A80389DE8A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380574874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ECBC1E6-3140-450C-A589-11E5C4B2E000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28245340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مجدا مع اكراما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لأمك الإكليل العالي.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كثيرة هي عجائبك...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Ou`wou nem outai`o @ nem tekmau `n`,lom et[oci. Cena`tso...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3057804"/>
            <a:ext cx="855398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et honneur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à Ta mère la haute couronne.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Nombreuses…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5F56213-A5BA-8DE0-C644-6BF7B33CCEB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254FD5D-A19F-C0B9-6570-A5B34E5F3DA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11447886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0812691-281C-4F5A-B295-D95AE8E3A4FA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685341185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F5AC913-E42C-45AD-9116-EC2B2FF5D622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391227316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37C2A2B-C377-4F72-9E4F-6DF5F3ECB929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251740704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DEBCCCD-4DCF-4B2C-825F-FCDAFC1F13E0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943274076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72BB2A0-217E-474E-81D5-37AE39739ADB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373600101"/>
      </p:ext>
    </p:extLst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04085D8-3F32-457F-BFFB-8D3F6B4B64B4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757313834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129F208-2298-4854-AC0E-C4EBBEB7ED20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973491876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E0EFC7D-2103-4845-BE9A-1BEB81432C05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641798493"/>
      </p:ext>
    </p:extLst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B964D69-BFD5-498B-9021-0B2CA540DD16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868382242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66EBBA2-FC4A-4F4C-B2DE-CC289594E960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9903964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كثيرة هي عجائبك</a:t>
            </a:r>
            <a:br>
              <a:rPr lang="fr-FR" sz="4000" dirty="0">
                <a:solidFill>
                  <a:prstClr val="white"/>
                </a:solidFill>
              </a:rPr>
            </a:br>
            <a:r>
              <a:rPr lang="ar-EG" sz="4000" dirty="0">
                <a:solidFill>
                  <a:prstClr val="white"/>
                </a:solidFill>
              </a:rPr>
              <a:t>وغالي هو مجدك</a:t>
            </a:r>
            <a:br>
              <a:rPr lang="fr-FR" sz="4000" dirty="0">
                <a:solidFill>
                  <a:prstClr val="white"/>
                </a:solidFill>
              </a:rPr>
            </a:br>
            <a:r>
              <a:rPr lang="ar-EG" sz="4000" dirty="0">
                <a:solidFill>
                  <a:prstClr val="white"/>
                </a:solidFill>
              </a:rPr>
              <a:t>يا فخر جميع العذارى</a:t>
            </a:r>
            <a:br>
              <a:rPr lang="fr-FR" sz="4000" dirty="0">
                <a:solidFill>
                  <a:prstClr val="white"/>
                </a:solidFill>
              </a:rPr>
            </a:br>
            <a:r>
              <a:rPr lang="ar-EG" sz="4000" dirty="0">
                <a:solidFill>
                  <a:prstClr val="white"/>
                </a:solidFill>
              </a:rPr>
              <a:t>مريم الحمامة الحسنة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Cena`tso `nne`svyri tyrou @ `nceso `mpe`wou @ `psousou `nnipar;enoc tyrou @ Mari`a ]`[rompi e;necwc.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2741895"/>
            <a:ext cx="784887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13018999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3314677-CBE2-477C-846E-F0BC03D3BA2F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565851045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4620086-B055-4DC9-B3FF-7502AA8032CE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032281803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1599317-2DF9-4F98-87E1-6CF72A9E2D7C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63665053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25A07AB-FE74-40BD-8190-9FBD61258170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214818060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063B1AF3-994D-45BF-B770-1A57C191D21C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769914424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6FBC9C0-5803-4721-B35E-5A75A2C74EC0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533742480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7F20610-7844-49D5-946E-F3CC39D113CE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113309062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CCB575E-6ABF-4049-9078-93DAB5199BF2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715592995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9FE36CC-2CC1-40B7-9092-DAA461FB25CC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714417123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15C0D74-F644-40DE-BD5A-8C47E284F238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5803934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عالية هي عجائبك جميعها </a:t>
            </a:r>
            <a:endParaRPr lang="fr-FR" sz="4000" dirty="0">
              <a:solidFill>
                <a:prstClr val="white"/>
              </a:solidFill>
            </a:endParaRP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وفرحك وبهجتك. </a:t>
            </a:r>
          </a:p>
          <a:p>
            <a:pPr algn="just" rtl="1"/>
            <a:r>
              <a:rPr lang="ar-EG" sz="4000" dirty="0">
                <a:solidFill>
                  <a:prstClr val="white"/>
                </a:solidFill>
              </a:rPr>
              <a:t>كثيرة هي عجائبك...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na`tso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nne`svyri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naounof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to;elyl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Cena`tso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...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3057804"/>
            <a:ext cx="855398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Élevées sont toutes tes merveilles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ta joie et ton allégresse.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Nombreuses…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01F5916-FBA6-2E66-12F4-3B45AB340A7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360EE0-713E-33C7-724E-531974A5BC1D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724206031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3775E00-15DD-4C8F-9578-68BC4D178D1F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313753942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ولد في بيت لحم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34907B6-CDBC-4A16-8168-C87494FCE5F6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513790981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B86848E-B89C-4BA6-9BCD-3BAC75291C69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144128483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ولد في بيت لحم 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Vyetaumacf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By;leem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 Christ le Fils de Dieu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né à Bethléem 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647895984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41E5862-F7A5-453D-938C-892E735DA8F9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861585045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Période de la Nativité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6C07FEF-E214-4593-9AB1-87BDB39FDC7C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501751240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Fête de la Nativité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93590426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Miséricorde, Lumière et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tous les humains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Fils Sauveur pour les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ramener au Paradis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Son Ange lumineux, Il dépêcha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Divin Messager, ô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Vallée, exulte ! Paix sur la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joie Marie, il salua :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9664C8A-A52D-43CD-AFF4-04DB1FE1D4B7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12431967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02763769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"Du Très-Haut, la Vertu te couvrira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Bénie sois-tu, Vierge pure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Pleine de grâce, la terre obscure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ce mystère, s'éclairera</a:t>
                      </a:r>
                      <a:endParaRPr kumimoji="0" lang="fr-FR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Tout-Puissant de toi, Marie, naîtra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Verbe incarné, Fils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la Lumière qui vient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Emmanuel S'appellera"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F80BF0A-9714-4D76-9E38-25A61A881825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114654030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0102598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Salutation de l'Ange, elle entendit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Troublée, la Vierge l'accepta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"Servante de Dieu", se déclara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"Que Sa Parole soit accomplie"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Ô légions célestes, chantez en chœur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Armées du Très-Haut, célébrez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Chants d'allégresse, cithares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est née, c'est le Sauveur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9EFD195-9D07-455F-8F50-70DCC30FE01F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146910856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9573417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Gloire à Dieu au plus haut et dans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Paix sur la terre, aux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Joie, allégresse, Mystère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né ce jour, le Fils de Dieu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Des mélodies célestes, l'écho redit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Séraphins T'ont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Cieux, la terre T'ont glorifié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Il est né, le Christ Messie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A38E01E-5067-468B-9BC8-0CBDA780DFC5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3764161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000" dirty="0">
                <a:solidFill>
                  <a:prstClr val="white"/>
                </a:solidFill>
              </a:rPr>
              <a:t>كثيرة هي عجائبك</a:t>
            </a:r>
            <a:br>
              <a:rPr lang="fr-FR" sz="4000" dirty="0">
                <a:solidFill>
                  <a:prstClr val="white"/>
                </a:solidFill>
              </a:rPr>
            </a:br>
            <a:r>
              <a:rPr lang="ar-EG" sz="4000" dirty="0">
                <a:solidFill>
                  <a:prstClr val="white"/>
                </a:solidFill>
              </a:rPr>
              <a:t>وغالي هو مجدك</a:t>
            </a:r>
            <a:br>
              <a:rPr lang="fr-FR" sz="4000" dirty="0">
                <a:solidFill>
                  <a:prstClr val="white"/>
                </a:solidFill>
              </a:rPr>
            </a:br>
            <a:r>
              <a:rPr lang="ar-EG" sz="4000" dirty="0">
                <a:solidFill>
                  <a:prstClr val="white"/>
                </a:solidFill>
              </a:rPr>
              <a:t>يا فخر جميع العذارى</a:t>
            </a:r>
            <a:br>
              <a:rPr lang="fr-FR" sz="4000" dirty="0">
                <a:solidFill>
                  <a:prstClr val="white"/>
                </a:solidFill>
              </a:rPr>
            </a:br>
            <a:r>
              <a:rPr lang="ar-EG" sz="4000" dirty="0">
                <a:solidFill>
                  <a:prstClr val="white"/>
                </a:solidFill>
              </a:rPr>
              <a:t>مريم الحمامة الحسنة</a:t>
            </a:r>
            <a:r>
              <a:rPr lang="fr-FR" sz="4000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200" dirty="0">
                <a:solidFill>
                  <a:prstClr val="white"/>
                </a:solidFill>
                <a:latin typeface="CS Avva Shenouda" pitchFamily="34" charset="0"/>
              </a:rPr>
              <a:t>Cena`tso `nne`svyri tyrou @ `nceso `mpe`wou @ `psousou `nnipar;enoc tyrou @ Mari`a ]`[rompi e;necwc.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2741895"/>
            <a:ext cx="784887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99179505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1303694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Là-bas dans les campagnes, quelques bergers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Ton étoile, éblouis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Écoutent l'ange, émus, saisis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"Votre Berger, le Christ est né"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Ô Sagesse infinie, profond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D'une Vierge pure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né au monde, le Dieu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Gloire au Seigneur au Ciel, sur terre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B1D93E8-FF96-4367-92B4-02DA52711EEC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976041120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la Nativité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440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CE46A97A-0763-4A3F-8BA8-F76D7CB80835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563774245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38957917"/>
              </p:ext>
            </p:extLst>
          </p:nvPr>
        </p:nvGraphicFramePr>
        <p:xfrm>
          <a:off x="179512" y="546377"/>
          <a:ext cx="8784976" cy="4370280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7136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</a:t>
                      </a:r>
                      <a:r>
                        <a:rPr kumimoji="0" lang="ar-SA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بمجد الله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وأرتل للمسيح على الدوام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أكمل وعده وأوفاه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ترأى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الملاك بصوت التهليل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وبشر رعاة الأغنام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اثقية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ابجين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ميسى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امانوئيل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جميع اللغات تصرخ بصياح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لله في العلا وعلى الأرض السلام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الناس بهجة وأفراح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ar-S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أتوا إليه المجوس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المشرق باهتمام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وسجدوا لأسمه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ar-SA" sz="3600" b="1" dirty="0">
                <a:solidFill>
                  <a:srgbClr val="FF9900"/>
                </a:solidFill>
              </a:rPr>
              <a:t>تمجيد لتوزيع عيد الميلاد : مديح أنا أفتح </a:t>
            </a:r>
            <a:r>
              <a:rPr lang="ar-SA" sz="3600" b="1" dirty="0" err="1">
                <a:solidFill>
                  <a:srgbClr val="FF9900"/>
                </a:solidFill>
              </a:rPr>
              <a:t>فاي</a:t>
            </a:r>
            <a:r>
              <a:rPr lang="ar-SA" sz="3600" b="1" dirty="0">
                <a:solidFill>
                  <a:srgbClr val="FF9900"/>
                </a:solidFill>
              </a:rPr>
              <a:t> بمجد الله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3B58CB3-0F44-44B2-9D0D-AD65FDC0BB89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301719994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53347347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خروا له بعظم إيمان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وقدموا قرابين بالتمام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مرا وذهبا ولبان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دانيال أخبرنا ببيان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رأى وحية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باستفاهم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دعيت يا بيت لحم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أفراثا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وتشرفني بأسرار عظام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منك أتى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رتل فيك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ميخاؤوس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بخفيات عظام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مولد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7CDD9BE-3AB2-4A61-A8CB-837D65C06461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960786341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14307350"/>
              </p:ext>
            </p:extLst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زهرة نبعت من بيت داود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وكوكب أشرق من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ابرآم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وقج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تم الوعد الموعود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سالومي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ويوسف النجار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نالوا كرامات عظام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 الرب عليهما نار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2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اشعياء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نطق بسرور وأفراح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عذراء في عقب الأيام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تلد راعى شعبه بصلاح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صبيًا ولد أو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إبنا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أعطيناه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المشورة الأعظم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رئاسته على منكباه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FB2D920-47ED-4DDE-8D26-85861001DD0F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42880924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52753106"/>
              </p:ext>
            </p:extLst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صوفونيو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عنك خبر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بمجدك يا مريم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شمس البر منك ظهر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3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ضوء الكوكب أشرق للمجوس</a:t>
                      </a:r>
                      <a:endParaRPr kumimoji="0" lang="fr-FR" sz="23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يرشدهم بإلهام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حيث كان الرب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طغمات العرش العلويين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يسبحون ببهجة ونظام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بصوت الفرح مبتهجين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سيدنا وأوفي الوعد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وجاد علينا بالأنعام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تواضع وأخذ شكل العبد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11183E7-FB4D-4670-9D45-F40EC01B2C80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33302060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67213823"/>
              </p:ext>
            </p:extLst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نور من نور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نورنا من بعد ظلام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معنا إله منظور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غير المرئي ظهر الآن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لأجل خلاص عبده آدم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وعتقنا من أسر الشيطان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المذوذ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ملفوف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وسجدت له رعاة الأغنام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وسبحته كل الصفوف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المرتل في المزمور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تسجد له سائر الانام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وتقدم له هدايا ونذور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43702C0A-FAA8-4134-B423-483129077205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253158616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03391742"/>
              </p:ext>
            </p:extLst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الأنفس مجتمعين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في عيدك الأعظم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بأصوات الفرح مبتهجين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لوقا الرسول أخبر بما قيل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نورا أشرق للأمم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ومجدا لشعبك اسرائيل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ميلاد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هكذا كان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بعجائب واسرار عظام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والكلمة قد صار إنسان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نؤمن باسمه القدوس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ونسبح بمجد أعظم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أنون خين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اخرستيانوس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7A2044AF-E4C3-42C5-AF50-694E3097AFBB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049461899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82068498"/>
              </p:ext>
            </p:extLst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419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93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ذلك الملعون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أراد أن يقتل رب الأنام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أبؤور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 ايه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بورانيون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وغاب صوابه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وقتل ربوات أطفال تمام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شأن سيدنا بي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وظهر ملاك الله في الحين 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ليوسف يقول أهرب قوام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أرض المصريين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واتى السيد من أورشليم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بلغ إلى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قسقام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فوق السحابة الحقيقية مقيم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6A097C6A-BF7F-4B95-A605-21FE4C86DE60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476675267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2783692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569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0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تنسى يا أم القدوس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اشفعي فينا يا مريم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سيدنا بي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٣٠</a:t>
                      </a:r>
                      <a:r>
                        <a:rPr kumimoji="0" lang="fr-FR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اتيت من علو سماك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واشرقت من البتول مريم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تطلع علينا بعين 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والبيعة تكون في طمأنينتك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محفوظة دايما يا مريم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وتكون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منصانة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بشفاعتك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محروسة طول الأيام</a:t>
                      </a: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تمجيد لتوزيع عيد الميلاد : مديح أنا أفتح </a:t>
            </a:r>
            <a:r>
              <a:rPr lang="ar-EG" sz="1600" kern="0" dirty="0" err="1">
                <a:solidFill>
                  <a:prstClr val="white"/>
                </a:solidFill>
                <a:latin typeface="Book Antiqua" pitchFamily="18" charset="0"/>
              </a:rPr>
              <a:t>فاي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 بمجد الله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519553D-2C3B-4C82-9D9B-6D75868CDC29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28816804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عالية هي عجائبك كلها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وممجدة هي جميع عظائمك</a:t>
            </a:r>
            <a:r>
              <a:rPr lang="fr-FR" sz="4400" dirty="0">
                <a:solidFill>
                  <a:prstClr val="white"/>
                </a:solidFill>
              </a:rPr>
              <a:t>.</a:t>
            </a:r>
            <a:endParaRPr lang="ar-EG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na`tso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nne`svyri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nnekac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67544" y="3057804"/>
            <a:ext cx="855398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Élevées sont toutes tes merveilles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 et glorieuses sont toutes tes grandeurs.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373CB6D-B919-3F93-5585-1597D0D49FC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9010BD3-0220-5FD6-2A4B-886759725A8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78425707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Période de la Nativité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4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D71D6AA3-580B-4533-A0F2-886C93EF159A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618769237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123478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123478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99742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C8A6923F-E6F0-4B74-B47E-7696B0AF1514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58679499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200" dirty="0">
                <a:solidFill>
                  <a:prstClr val="white"/>
                </a:solidFill>
              </a:rPr>
              <a:t>نصرخ قائلين : يا ربنا يسوع المسيح</a:t>
            </a:r>
            <a:r>
              <a:rPr lang="fr-FR" sz="3200" dirty="0">
                <a:solidFill>
                  <a:prstClr val="white"/>
                </a:solidFill>
              </a:rPr>
              <a:t> </a:t>
            </a:r>
            <a:r>
              <a:rPr lang="ar-EG" sz="3200" i="1" dirty="0">
                <a:solidFill>
                  <a:prstClr val="white"/>
                </a:solidFill>
              </a:rPr>
              <a:t>الذي ولد في بيت لحم كالأخبار النبوية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rtl="1"/>
            <a:r>
              <a:rPr lang="ar-EG" sz="3200">
                <a:solidFill>
                  <a:prstClr val="white"/>
                </a:solidFill>
              </a:rPr>
              <a:t>خلصنا وارحمنا.</a:t>
            </a:r>
            <a:endParaRPr lang="fr-FR" sz="32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8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800" dirty="0">
                <a:solidFill>
                  <a:prstClr val="white"/>
                </a:solidFill>
                <a:latin typeface="CS Avva Shenouda" pitchFamily="34" charset="0"/>
              </a:rPr>
              <a:t> @ je `w Pen¡ 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I=y=c P=,=c @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kata 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ni`cmy</a:t>
            </a:r>
            <a:r>
              <a:rPr lang="fr-FR" sz="2800" i="1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2800" i="1" dirty="0" err="1">
                <a:solidFill>
                  <a:prstClr val="white"/>
                </a:solidFill>
                <a:latin typeface="CS Avva Shenouda" pitchFamily="34" charset="0"/>
              </a:rPr>
              <a:t>provytikon</a:t>
            </a:r>
            <a:endParaRPr lang="fr-FR" sz="2800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i-FI" sz="28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2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3057804"/>
            <a:ext cx="82809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</a:t>
            </a:r>
            <a:r>
              <a:rPr lang="fr-FR" sz="2400" b="1" i="1" dirty="0">
                <a:solidFill>
                  <a:prstClr val="white"/>
                </a:solidFill>
                <a:latin typeface="Book Antiqua" pitchFamily="18" charset="0"/>
              </a:rPr>
              <a:t>Celui Qui est né à Bethléem selon les prophéties</a:t>
            </a:r>
          </a:p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09DB02F-875C-44A9-B142-294D73CBF7FA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1FA4C5CA-0BBE-8F2A-3922-5C164FEB5037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032263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A7873B6C-2AB9-451D-9757-190387541CCF}"/>
              </a:ext>
            </a:extLst>
          </p:cNvPr>
          <p:cNvSpPr txBox="1"/>
          <p:nvPr/>
        </p:nvSpPr>
        <p:spPr>
          <a:xfrm>
            <a:off x="35498" y="4565176"/>
            <a:ext cx="2304254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805FC22-1186-0EC4-6161-747B9519AA1D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4017890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5892DA-3F2E-96BF-1D2E-EA6C176775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8790F51-2171-8332-5A8F-79105DC116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DC9C6C8-6C02-E455-E9D6-1752A699BCD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EC0E85D-7ACE-A2EA-75BC-4DCBBCAC2F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677974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chants pour la Fête de la Circoncision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71296" y="357504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Fête de la Circoncision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</p:cNvPr>
          <p:cNvSpPr/>
          <p:nvPr/>
        </p:nvSpPr>
        <p:spPr>
          <a:xfrm>
            <a:off x="273920" y="2790096"/>
            <a:ext cx="4154065" cy="646331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dirty="0">
                <a:solidFill>
                  <a:prstClr val="white"/>
                </a:solidFill>
                <a:latin typeface="Book Antiqua" pitchFamily="18" charset="0"/>
              </a:rPr>
              <a:t>Cantique pour la Fête de la Circoncision</a:t>
            </a:r>
          </a:p>
        </p:txBody>
      </p:sp>
      <p:sp>
        <p:nvSpPr>
          <p:cNvPr id="14" name="Rectangle 13">
            <a:hlinkClick r:id="rId4" action="ppaction://hlinksldjump"/>
          </p:cNvPr>
          <p:cNvSpPr/>
          <p:nvPr/>
        </p:nvSpPr>
        <p:spPr>
          <a:xfrm>
            <a:off x="4738416" y="2790096"/>
            <a:ext cx="4154065" cy="646331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/>
            <a:r>
              <a:rPr lang="ar-EG" b="1" dirty="0">
                <a:solidFill>
                  <a:prstClr val="white"/>
                </a:solidFill>
                <a:latin typeface="Book Antiqua" pitchFamily="18" charset="0"/>
              </a:rPr>
              <a:t>مديح لعيد الختان</a:t>
            </a:r>
            <a:endParaRPr lang="fr-FR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3347864" y="2120538"/>
            <a:ext cx="2492414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3347864" y="3848730"/>
            <a:ext cx="2492414" cy="36933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1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1526039879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041270"/>
            <a:ext cx="539246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53111874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528497974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824394733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88690446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fr-FR" sz="5400" dirty="0" err="1">
                <a:solidFill>
                  <a:prstClr val="white"/>
                </a:solidFill>
                <a:latin typeface="Avva_Marcos" pitchFamily="82" charset="0"/>
              </a:rPr>
              <a:t>X</a:t>
            </a:r>
            <a:r>
              <a:rPr lang="fr-FR" sz="54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54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54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endParaRPr lang="fr-FR" sz="5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Rectangle 1">
            <a:hlinkClick r:id="rId3" action="ppaction://hlinksldjump"/>
          </p:cNvPr>
          <p:cNvSpPr/>
          <p:nvPr/>
        </p:nvSpPr>
        <p:spPr>
          <a:xfrm>
            <a:off x="1137218" y="2954785"/>
            <a:ext cx="104361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2s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asf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2243214" y="2965021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D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eute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hlinkClick r:id="rId5" action="ppaction://hlinksldjump"/>
          </p:cNvPr>
          <p:cNvSpPr/>
          <p:nvPr/>
        </p:nvSpPr>
        <p:spPr>
          <a:xfrm>
            <a:off x="3369466" y="2965021"/>
            <a:ext cx="12366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R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1" name="Rectangle 10">
            <a:hlinkClick r:id="rId6" action="ppaction://hlinksldjump"/>
          </p:cNvPr>
          <p:cNvSpPr/>
          <p:nvPr/>
        </p:nvSpPr>
        <p:spPr>
          <a:xfrm>
            <a:off x="4694210" y="2965021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C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ena`tso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2" name="Rectangle 11">
            <a:hlinkClick r:id="rId7" action="ppaction://hlinksldjump"/>
          </p:cNvPr>
          <p:cNvSpPr/>
          <p:nvPr/>
        </p:nvSpPr>
        <p:spPr>
          <a:xfrm>
            <a:off x="6249786" y="2965021"/>
            <a:ext cx="191917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ai </a:t>
            </a:r>
            <a:r>
              <a:rPr kumimoji="0" lang="it-IT" sz="1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 `vlimyn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3" name="Rectangle 12">
            <a:hlinkClick r:id="rId8" action="ppaction://hlinksldjump"/>
          </p:cNvPr>
          <p:cNvSpPr/>
          <p:nvPr/>
        </p:nvSpPr>
        <p:spPr>
          <a:xfrm>
            <a:off x="107504" y="3595119"/>
            <a:ext cx="1954496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tai par;enoc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4" name="Rectangle 13">
            <a:hlinkClick r:id="rId9" action="ppaction://hlinksldjump"/>
          </p:cNvPr>
          <p:cNvSpPr/>
          <p:nvPr/>
        </p:nvSpPr>
        <p:spPr>
          <a:xfrm>
            <a:off x="3852188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5" name="Rectangle 14">
            <a:hlinkClick r:id="rId10" action="ppaction://hlinksldjump"/>
          </p:cNvPr>
          <p:cNvSpPr/>
          <p:nvPr/>
        </p:nvSpPr>
        <p:spPr>
          <a:xfrm>
            <a:off x="5727073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16" name="Rectangle 15">
            <a:hlinkClick r:id="rId11" action="ppaction://hlinksldjump"/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9" name="Rectangle 18">
            <a:hlinkClick r:id="rId12" action="ppaction://hlinksldjump"/>
            <a:extLst>
              <a:ext uri="{FF2B5EF4-FFF2-40B4-BE49-F238E27FC236}">
                <a16:creationId xmlns:a16="http://schemas.microsoft.com/office/drawing/2014/main" id="{1BD535C2-AD3A-4428-862E-67E61A8DE1DF}"/>
              </a:ext>
            </a:extLst>
          </p:cNvPr>
          <p:cNvSpPr/>
          <p:nvPr/>
        </p:nvSpPr>
        <p:spPr>
          <a:xfrm>
            <a:off x="7974" y="2950100"/>
            <a:ext cx="104361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17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3CDEBAB-6AAE-6E15-41F8-00D78A79DFC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/>
          <a:p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lang="fr-FR" sz="1600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16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1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4" name="Rectangle 3">
            <a:hlinkClick r:id="rId13" action="ppaction://hlinksldjump"/>
            <a:extLst>
              <a:ext uri="{FF2B5EF4-FFF2-40B4-BE49-F238E27FC236}">
                <a16:creationId xmlns:a16="http://schemas.microsoft.com/office/drawing/2014/main" id="{9F1E67D1-0B93-6F73-1ECA-B1E1909CCFE1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Rectangle 4">
            <a:hlinkClick r:id="rId14" action="ppaction://hlinksldjump"/>
            <a:extLst>
              <a:ext uri="{FF2B5EF4-FFF2-40B4-BE49-F238E27FC236}">
                <a16:creationId xmlns:a16="http://schemas.microsoft.com/office/drawing/2014/main" id="{CD12F54E-6567-B921-F3EE-941BEC4F8B3A}"/>
              </a:ext>
            </a:extLst>
          </p:cNvPr>
          <p:cNvSpPr/>
          <p:nvPr/>
        </p:nvSpPr>
        <p:spPr>
          <a:xfrm>
            <a:off x="2159512" y="3595119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nok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8" name="Rectangle 7">
            <a:hlinkClick r:id="rId15" action="ppaction://hlinksldjump"/>
            <a:extLst>
              <a:ext uri="{FF2B5EF4-FFF2-40B4-BE49-F238E27FC236}">
                <a16:creationId xmlns:a16="http://schemas.microsoft.com/office/drawing/2014/main" id="{21135C7F-2961-21EC-9D37-B165EBFD5A51}"/>
              </a:ext>
            </a:extLst>
          </p:cNvPr>
          <p:cNvSpPr/>
          <p:nvPr/>
        </p:nvSpPr>
        <p:spPr>
          <a:xfrm>
            <a:off x="3297688" y="3595119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7" name="Rectangle 16">
            <a:hlinkClick r:id="rId16" action="ppaction://hlinksldjump"/>
            <a:extLst>
              <a:ext uri="{FF2B5EF4-FFF2-40B4-BE49-F238E27FC236}">
                <a16:creationId xmlns:a16="http://schemas.microsoft.com/office/drawing/2014/main" id="{EF6A98E8-F767-A59D-AF21-803A429B3B68}"/>
              </a:ext>
            </a:extLst>
          </p:cNvPr>
          <p:cNvSpPr/>
          <p:nvPr/>
        </p:nvSpPr>
        <p:spPr>
          <a:xfrm>
            <a:off x="7409" y="4233036"/>
            <a:ext cx="105073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8" name="Rectangle 17">
            <a:hlinkClick r:id="rId17" action="ppaction://hlinksldjump"/>
            <a:extLst>
              <a:ext uri="{FF2B5EF4-FFF2-40B4-BE49-F238E27FC236}">
                <a16:creationId xmlns:a16="http://schemas.microsoft.com/office/drawing/2014/main" id="{221EE32F-2827-2B7A-6967-557F23766C76}"/>
              </a:ext>
            </a:extLst>
          </p:cNvPr>
          <p:cNvSpPr/>
          <p:nvPr/>
        </p:nvSpPr>
        <p:spPr>
          <a:xfrm>
            <a:off x="2409351" y="4235972"/>
            <a:ext cx="1350529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0" name="Rectangle 19">
            <a:hlinkClick r:id="rId18" action="ppaction://hlinksldjump"/>
            <a:extLst>
              <a:ext uri="{FF2B5EF4-FFF2-40B4-BE49-F238E27FC236}">
                <a16:creationId xmlns:a16="http://schemas.microsoft.com/office/drawing/2014/main" id="{23290AE7-F5DF-F596-9BBE-C0E256DE934E}"/>
              </a:ext>
            </a:extLst>
          </p:cNvPr>
          <p:cNvSpPr/>
          <p:nvPr/>
        </p:nvSpPr>
        <p:spPr>
          <a:xfrm>
            <a:off x="8266010" y="2965020"/>
            <a:ext cx="85944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N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1" name="Rectangle 20">
            <a:hlinkClick r:id="rId19" action="ppaction://hlinksldjump"/>
            <a:extLst>
              <a:ext uri="{FF2B5EF4-FFF2-40B4-BE49-F238E27FC236}">
                <a16:creationId xmlns:a16="http://schemas.microsoft.com/office/drawing/2014/main" id="{B97EAC2E-BE09-FCDC-4A20-C261304ADDCD}"/>
              </a:ext>
            </a:extLst>
          </p:cNvPr>
          <p:cNvSpPr/>
          <p:nvPr/>
        </p:nvSpPr>
        <p:spPr>
          <a:xfrm>
            <a:off x="1146534" y="4234714"/>
            <a:ext cx="117282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2" name="Rectangle 21">
            <a:hlinkClick r:id="rId20" action="ppaction://hlinksldjump"/>
            <a:extLst>
              <a:ext uri="{FF2B5EF4-FFF2-40B4-BE49-F238E27FC236}">
                <a16:creationId xmlns:a16="http://schemas.microsoft.com/office/drawing/2014/main" id="{843252A9-B3D2-121F-9076-73E4D6DD3E98}"/>
              </a:ext>
            </a:extLst>
          </p:cNvPr>
          <p:cNvSpPr/>
          <p:nvPr/>
        </p:nvSpPr>
        <p:spPr>
          <a:xfrm>
            <a:off x="4853264" y="3600543"/>
            <a:ext cx="12079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%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3" name="Rectangle 22">
            <a:hlinkClick r:id="rId21" action="ppaction://hlinksldjump"/>
            <a:extLst>
              <a:ext uri="{FF2B5EF4-FFF2-40B4-BE49-F238E27FC236}">
                <a16:creationId xmlns:a16="http://schemas.microsoft.com/office/drawing/2014/main" id="{FF7E470D-195B-3F68-B056-B6B8937CCF58}"/>
              </a:ext>
            </a:extLst>
          </p:cNvPr>
          <p:cNvSpPr/>
          <p:nvPr/>
        </p:nvSpPr>
        <p:spPr>
          <a:xfrm>
            <a:off x="6152282" y="3595119"/>
            <a:ext cx="173929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7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22" action="ppaction://hlinksldjump"/>
            <a:extLst>
              <a:ext uri="{FF2B5EF4-FFF2-40B4-BE49-F238E27FC236}">
                <a16:creationId xmlns:a16="http://schemas.microsoft.com/office/drawing/2014/main" id="{20B01A38-D186-B1F6-354B-DBCD5DB5D09D}"/>
              </a:ext>
            </a:extLst>
          </p:cNvPr>
          <p:cNvSpPr/>
          <p:nvPr/>
        </p:nvSpPr>
        <p:spPr>
          <a:xfrm>
            <a:off x="7982698" y="3599244"/>
            <a:ext cx="102323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700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1700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79120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763401"/>
            <a:ext cx="9144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5400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54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54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5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449E406E-FA8E-BEBA-25BB-C95008C92C4A}"/>
              </a:ext>
            </a:extLst>
          </p:cNvPr>
          <p:cNvSpPr/>
          <p:nvPr/>
        </p:nvSpPr>
        <p:spPr>
          <a:xfrm>
            <a:off x="107504" y="3595119"/>
            <a:ext cx="1954496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tai par;enoc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1" name="Rectangle 10">
            <a:hlinkClick r:id="rId4" action="ppaction://hlinksldjump"/>
            <a:extLst>
              <a:ext uri="{FF2B5EF4-FFF2-40B4-BE49-F238E27FC236}">
                <a16:creationId xmlns:a16="http://schemas.microsoft.com/office/drawing/2014/main" id="{18093BBD-9216-5C85-29BB-CE53F833773E}"/>
              </a:ext>
            </a:extLst>
          </p:cNvPr>
          <p:cNvSpPr/>
          <p:nvPr/>
        </p:nvSpPr>
        <p:spPr>
          <a:xfrm>
            <a:off x="3852188" y="4236065"/>
            <a:ext cx="1777012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2" name="Rectangle 11">
            <a:hlinkClick r:id="rId5" action="ppaction://hlinksldjump"/>
            <a:extLst>
              <a:ext uri="{FF2B5EF4-FFF2-40B4-BE49-F238E27FC236}">
                <a16:creationId xmlns:a16="http://schemas.microsoft.com/office/drawing/2014/main" id="{42BB2123-F7B9-3827-4A3E-4569E6C14982}"/>
              </a:ext>
            </a:extLst>
          </p:cNvPr>
          <p:cNvSpPr/>
          <p:nvPr/>
        </p:nvSpPr>
        <p:spPr>
          <a:xfrm>
            <a:off x="5727073" y="4236065"/>
            <a:ext cx="1066207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ouro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6" action="ppaction://hlinksldjump"/>
            <a:extLst>
              <a:ext uri="{FF2B5EF4-FFF2-40B4-BE49-F238E27FC236}">
                <a16:creationId xmlns:a16="http://schemas.microsoft.com/office/drawing/2014/main" id="{A4E05FF1-76FC-D212-046B-4B930BE33250}"/>
              </a:ext>
            </a:extLst>
          </p:cNvPr>
          <p:cNvSpPr/>
          <p:nvPr/>
        </p:nvSpPr>
        <p:spPr>
          <a:xfrm>
            <a:off x="6876255" y="4236065"/>
            <a:ext cx="855421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Q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9" name="Rectangle 18">
            <a:hlinkClick r:id="rId7" action="ppaction://hlinksldjump"/>
            <a:extLst>
              <a:ext uri="{FF2B5EF4-FFF2-40B4-BE49-F238E27FC236}">
                <a16:creationId xmlns:a16="http://schemas.microsoft.com/office/drawing/2014/main" id="{D5E8553E-CC66-CF32-E896-C3C2C8EE3694}"/>
              </a:ext>
            </a:extLst>
          </p:cNvPr>
          <p:cNvSpPr/>
          <p:nvPr/>
        </p:nvSpPr>
        <p:spPr>
          <a:xfrm>
            <a:off x="7812360" y="4227934"/>
            <a:ext cx="130725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17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1700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17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7" name="Rectangle 26">
            <a:hlinkClick r:id="rId8" action="ppaction://hlinksldjump"/>
            <a:extLst>
              <a:ext uri="{FF2B5EF4-FFF2-40B4-BE49-F238E27FC236}">
                <a16:creationId xmlns:a16="http://schemas.microsoft.com/office/drawing/2014/main" id="{A1BE4D61-9C3C-C853-38A5-9375E283A25B}"/>
              </a:ext>
            </a:extLst>
          </p:cNvPr>
          <p:cNvSpPr/>
          <p:nvPr/>
        </p:nvSpPr>
        <p:spPr>
          <a:xfrm>
            <a:off x="2159512" y="3595119"/>
            <a:ext cx="1040664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nok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8" name="Rectangle 27">
            <a:hlinkClick r:id="rId9" action="ppaction://hlinksldjump"/>
            <a:extLst>
              <a:ext uri="{FF2B5EF4-FFF2-40B4-BE49-F238E27FC236}">
                <a16:creationId xmlns:a16="http://schemas.microsoft.com/office/drawing/2014/main" id="{0C484DBB-6CC6-62B0-4FCE-52C9413E7883}"/>
              </a:ext>
            </a:extLst>
          </p:cNvPr>
          <p:cNvSpPr/>
          <p:nvPr/>
        </p:nvSpPr>
        <p:spPr>
          <a:xfrm>
            <a:off x="3297688" y="3595119"/>
            <a:ext cx="146445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F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 nitenh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9" name="Rectangle 28">
            <a:hlinkClick r:id="rId10" action="ppaction://hlinksldjump"/>
            <a:extLst>
              <a:ext uri="{FF2B5EF4-FFF2-40B4-BE49-F238E27FC236}">
                <a16:creationId xmlns:a16="http://schemas.microsoft.com/office/drawing/2014/main" id="{9C51AA26-8CD1-5D81-BD5D-67B71D74CBA3}"/>
              </a:ext>
            </a:extLst>
          </p:cNvPr>
          <p:cNvSpPr/>
          <p:nvPr/>
        </p:nvSpPr>
        <p:spPr>
          <a:xfrm>
            <a:off x="7409" y="4233036"/>
            <a:ext cx="105073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51BA23DB-5938-5077-2205-88A0B16E7BF9}"/>
              </a:ext>
            </a:extLst>
          </p:cNvPr>
          <p:cNvSpPr/>
          <p:nvPr/>
        </p:nvSpPr>
        <p:spPr>
          <a:xfrm>
            <a:off x="2409351" y="4235972"/>
            <a:ext cx="1350529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 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pekran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FBB96E0B-FD90-5B10-F6EA-157CCFE08076}"/>
              </a:ext>
            </a:extLst>
          </p:cNvPr>
          <p:cNvSpPr/>
          <p:nvPr/>
        </p:nvSpPr>
        <p:spPr>
          <a:xfrm>
            <a:off x="8266010" y="2965020"/>
            <a:ext cx="859443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it-IT" sz="17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N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FCCE2FB1-2F02-91AC-83CD-316DB58A3C85}"/>
              </a:ext>
            </a:extLst>
          </p:cNvPr>
          <p:cNvSpPr/>
          <p:nvPr/>
        </p:nvSpPr>
        <p:spPr>
          <a:xfrm>
            <a:off x="1146534" y="4234714"/>
            <a:ext cx="117282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i`hloj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324FA65C-5FED-E126-B080-CC128DF1BB80}"/>
              </a:ext>
            </a:extLst>
          </p:cNvPr>
          <p:cNvSpPr/>
          <p:nvPr/>
        </p:nvSpPr>
        <p:spPr>
          <a:xfrm>
            <a:off x="4853264" y="3600543"/>
            <a:ext cx="1207900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%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kumimoji="0" lang="fr-FR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56F282F5-C14E-E226-9D1F-7112C0336B48}"/>
              </a:ext>
            </a:extLst>
          </p:cNvPr>
          <p:cNvSpPr/>
          <p:nvPr/>
        </p:nvSpPr>
        <p:spPr>
          <a:xfrm>
            <a:off x="6152282" y="3595119"/>
            <a:ext cx="173929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7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1700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7623F24E-EF4F-DEA4-C5B3-C73E87B394A0}"/>
              </a:ext>
            </a:extLst>
          </p:cNvPr>
          <p:cNvSpPr/>
          <p:nvPr/>
        </p:nvSpPr>
        <p:spPr>
          <a:xfrm>
            <a:off x="7982698" y="3599244"/>
            <a:ext cx="1023238" cy="432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fr-FR" sz="1700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1700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1700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8651948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923078963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965718575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173936533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531558127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92625232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593925509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138464964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503732058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415261014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41834375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 هي صورة والدة الاله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مريم ام </a:t>
            </a:r>
            <a:r>
              <a:rPr lang="ar-EG" sz="4400" dirty="0" err="1">
                <a:solidFill>
                  <a:prstClr val="white"/>
                </a:solidFill>
              </a:rPr>
              <a:t>إبن</a:t>
            </a:r>
            <a:r>
              <a:rPr lang="ar-EG" sz="4400" dirty="0">
                <a:solidFill>
                  <a:prstClr val="white"/>
                </a:solidFill>
              </a:rPr>
              <a:t> الله.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ai pe `vlimyn `w };e`otokoc @ Mari`a `;mau `n`Uioc :eoc.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316581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98A4C39-7D47-99B6-AB24-21CF1AD30B63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5CBD65E-96E9-2FBC-710F-5ADD0046A8C6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33343936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172153277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262538841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474274801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210294761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حسنة الصوت.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876152265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759280714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بصنوج التهليل.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hankumbalon `</a:t>
            </a:r>
            <a:r>
              <a:rPr lang="pt-BR" sz="3600">
                <a:solidFill>
                  <a:prstClr val="white"/>
                </a:solidFill>
                <a:latin typeface="CS Avva Shenouda" pitchFamily="34" charset="0"/>
              </a:rPr>
              <a:t>nte oueslylou`i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000" dirty="0">
                <a:solidFill>
                  <a:prstClr val="white"/>
                </a:solidFill>
              </a:rPr>
              <a:t>سبحوا الله </a:t>
            </a:r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1682987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220872570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كل نسمة فلتسبح اسم الرب إلهنا.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603338560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49807216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عمود النور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هي مريم العذراء.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82453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Ou`ctulloc `eterouwini @ pe Mari`a }par;enoc. Vai...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3057804"/>
            <a:ext cx="855398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Le pilier de lumière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 la Vierge Marie.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C79E4BA-F736-8A8A-2B19-E619A80203C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F71FBED-9328-8C3B-9C31-DD8C2DF7EC4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48342234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المجد للآب والأبن والروح القدس.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315679805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662712688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الآن وكل أوان وإلى دهر الدهور آمين.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70195244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61134272"/>
      </p:ext>
    </p:extLst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979974835"/>
      </p:ext>
    </p:extLst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قبل إليه الختان.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 reçu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500580352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</a:rPr>
              <a:t>المجد لإلهنا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AE" sz="4400">
                <a:solidFill>
                  <a:prstClr val="white"/>
                </a:solidFill>
              </a:rPr>
              <a:t>اسمعنا</a:t>
            </a:r>
            <a:r>
              <a:rPr lang="fr-FR" sz="4400">
                <a:solidFill>
                  <a:prstClr val="white"/>
                </a:solidFill>
              </a:rPr>
              <a:t> </a:t>
            </a:r>
            <a:r>
              <a:rPr lang="ar-EG" sz="4400">
                <a:solidFill>
                  <a:prstClr val="white"/>
                </a:solidFill>
              </a:rPr>
              <a:t>وارحمنا.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Cwtem `eron ouoh nai nan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 Christ Fils de Dieu, écoute-nous et Aie pitié de nous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818281509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Cantique pour la Fête de la Circoncision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2"/>
            <a:ext cx="861856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892484104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35496" y="0"/>
            <a:ext cx="9108504" cy="475060"/>
          </a:xfrm>
        </p:spPr>
        <p:txBody>
          <a:bodyPr/>
          <a:lstStyle/>
          <a:p>
            <a:pPr rtl="0" eaLnBrk="1" hangingPunct="1"/>
            <a:r>
              <a:rPr lang="fr-FR" sz="3600" b="1" dirty="0">
                <a:solidFill>
                  <a:srgbClr val="FF9900"/>
                </a:solidFill>
              </a:rPr>
              <a:t>Cantique pour la Fête de la Circoncision</a:t>
            </a:r>
            <a:endParaRPr lang="ar-SA" sz="36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16392303"/>
              </p:ext>
            </p:extLst>
          </p:nvPr>
        </p:nvGraphicFramePr>
        <p:xfrm>
          <a:off x="35497" y="57280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Honneur et Gloire à Dieu, petit enfant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une crèche à Bethléem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né le Verbe, Dieu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nous sauver, ô don suprême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Honneur à Celui Qui redonne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tous les hommes, morts, perdus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Adam chassé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racheté par Christ Jésus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Circoncision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527590836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8401606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Lui toutes louanges et tout honneur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plus haut des Cieux et sur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s'est fait homme, plein de douceur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du Malin, Il nous libère 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Bénie sois-tu Marie, ô Vierge pure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toi est né le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accomplis les Écritures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enfantas le Créateur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Circoncision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76861312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 هي صورة والدة الاله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مريم ام </a:t>
            </a:r>
            <a:r>
              <a:rPr lang="ar-EG" sz="4400" dirty="0" err="1">
                <a:solidFill>
                  <a:prstClr val="white"/>
                </a:solidFill>
              </a:rPr>
              <a:t>إبن</a:t>
            </a:r>
            <a:r>
              <a:rPr lang="ar-EG" sz="4400" dirty="0">
                <a:solidFill>
                  <a:prstClr val="white"/>
                </a:solidFill>
              </a:rPr>
              <a:t> الله.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3568" y="316581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98A4C39-7D47-99B6-AB24-21CF1AD30B63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5CBD65E-96E9-2FBC-710F-5ADD0046A8C6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0208400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95156523"/>
              </p:ext>
            </p:extLst>
          </p:nvPr>
        </p:nvGraphicFramePr>
        <p:xfrm>
          <a:off x="108001" y="302772"/>
          <a:ext cx="9085263" cy="4267200"/>
        </p:xfrm>
        <a:graphic>
          <a:graphicData uri="http://schemas.openxmlformats.org/drawingml/2006/table">
            <a:tbl>
              <a:tblPr rtl="1"/>
              <a:tblGrid>
                <a:gridCol w="3132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0684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1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1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1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Au huitième jour, l'Enfant fut présenté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Temple comme veut la Loi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tous les mâles, les premiers nés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"Jésus", ce Nom on Lui donna</a:t>
                      </a:r>
                      <a:endParaRPr kumimoji="0" lang="fr-FR" sz="1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Ce jour, la prophétie fut accomplie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Promesse enfin révélée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au Temple fut circoncis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Dieu fait Homme, Il se soumet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Circoncision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611655577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2986550"/>
              </p:ext>
            </p:extLst>
          </p:nvPr>
        </p:nvGraphicFramePr>
        <p:xfrm>
          <a:off x="1691680" y="302772"/>
          <a:ext cx="6528560" cy="4267200"/>
        </p:xfrm>
        <a:graphic>
          <a:graphicData uri="http://schemas.openxmlformats.org/drawingml/2006/table">
            <a:tbl>
              <a:tblPr rtl="1"/>
              <a:tblGrid>
                <a:gridCol w="65285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068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Salut à toi, ô Mère de compassion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Pleine de grâce, sois bénie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tous en chœur, nous te prions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Nous te chantons, Vierge Marie</a:t>
                      </a: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035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1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1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21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1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21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34292" marB="34292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Cantique pour la Fête de la Circoncision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806538941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ar-EG" sz="1600" dirty="0">
                <a:solidFill>
                  <a:prstClr val="white"/>
                </a:solidFill>
                <a:latin typeface="Book Antiqua" pitchFamily="18" charset="0"/>
              </a:rPr>
              <a:t>مديح لعيد الختان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571" y="2269613"/>
            <a:ext cx="86185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EG" sz="4400" b="1" dirty="0">
                <a:solidFill>
                  <a:prstClr val="white"/>
                </a:solidFill>
                <a:latin typeface="Book Antiqua" pitchFamily="18" charset="0"/>
              </a:rPr>
              <a:t>مديح </a:t>
            </a:r>
            <a:r>
              <a:rPr lang="ar-EG" sz="4400" dirty="0">
                <a:solidFill>
                  <a:prstClr val="white"/>
                </a:solidFill>
                <a:latin typeface="Book Antiqua" pitchFamily="18" charset="0"/>
              </a:rPr>
              <a:t>لعيد الختان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4255588741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28280826"/>
              </p:ext>
            </p:extLst>
          </p:nvPr>
        </p:nvGraphicFramePr>
        <p:xfrm>
          <a:off x="179512" y="546377"/>
          <a:ext cx="8784976" cy="4370280"/>
        </p:xfrm>
        <a:graphic>
          <a:graphicData uri="http://schemas.openxmlformats.org/drawingml/2006/table">
            <a:tbl>
              <a:tblPr rtl="1"/>
              <a:tblGrid>
                <a:gridCol w="44668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7136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المولود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بيت لحم مدينة داود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 أتى وأوفي الموعود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بدأ الرب بناموس الختان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وجعله عهدا مع كل إنسان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دعاه خاتم الإيمان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تفضل الملك من بلاطه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وتجلى داخل قماطه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ونور وحياه قد أحاطه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 أيضا ملء الزمان</a:t>
                      </a:r>
                      <a:endParaRPr kumimoji="0" lang="fr-FR" sz="2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وتجسد وصار إنسان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دخل بيت الختان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68313" y="0"/>
            <a:ext cx="8229600" cy="475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ar-EG" sz="3600" b="1" dirty="0">
                <a:solidFill>
                  <a:srgbClr val="FFC000"/>
                </a:solidFill>
                <a:latin typeface="Book Antiqua" pitchFamily="18" charset="0"/>
              </a:rPr>
              <a:t>مديح لعيد الختان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لعيد الختان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6927120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49333275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حينئذ حمله الكاهن سمعان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وطاف به مذبح القربان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قدس موضع الغفران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ختنوه أيضًا طاعة وتعظيم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وكمل عهد الآب إبراهيم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وأيضًا الناموس القديم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دمه أيضًا غالي وثمين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ترياق وقطف البساتين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موجود في حق النادرين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ذخيرة مكنونة في الإنجيل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هي حنة ابنة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فنوئيل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كانت تتكلم في اسرائيل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لعيد الختان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4147063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05346759"/>
              </p:ext>
            </p:extLst>
          </p:nvPr>
        </p:nvGraphicFramePr>
        <p:xfrm>
          <a:off x="-39865" y="195486"/>
          <a:ext cx="9004353" cy="4615410"/>
        </p:xfrm>
        <a:graphic>
          <a:graphicData uri="http://schemas.openxmlformats.org/drawingml/2006/table">
            <a:tbl>
              <a:tblPr rtl="1"/>
              <a:tblGrid>
                <a:gridCol w="44941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0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رسوله أرسله رب الجنود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دخل جنينة داود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فقطف فخر العنقود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زرع شجرة الآب اسحق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بستان أرض الميثاق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طرحت طيبا مع ترياق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سبقت أيضًا البتول مريم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زرعت شجرة البلسم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اثمرت عنبر دواء مرهم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شجرة في عدن الأصول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مزروعة في أرض البتول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داخل طريق عبر الوصول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لعيد الختان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7422624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09763620"/>
              </p:ext>
            </p:extLst>
          </p:nvPr>
        </p:nvGraphicFramePr>
        <p:xfrm>
          <a:off x="35496" y="195486"/>
          <a:ext cx="9073008" cy="4615410"/>
        </p:xfrm>
        <a:graphic>
          <a:graphicData uri="http://schemas.openxmlformats.org/drawingml/2006/table">
            <a:tbl>
              <a:tblPr rtl="1"/>
              <a:tblGrid>
                <a:gridCol w="450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6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صديق أيضًا ناموس التوراة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ذكر بكر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الإمرأة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يدعى قدوس الله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3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ضيعة في ملك السلطان</a:t>
                      </a:r>
                      <a:endParaRPr kumimoji="0" lang="fr-FR" sz="23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داخل حوض الإيمان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يفتخروا بقطع الختان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891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طغمات ايضًا عسكر وجنود</a:t>
                      </a:r>
                      <a:endParaRPr kumimoji="0" lang="fr-FR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وأربعة وعشرين شيخا شهود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اليوم قد شهدوا للمولود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 أيضًا الشهود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بقيثارات والحان داود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وسبحوا </a:t>
                      </a:r>
                      <a:r>
                        <a:rPr kumimoji="0" lang="ar-EG" sz="2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بألأرغن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والعود 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لعيد الختان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5751209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13141673"/>
              </p:ext>
            </p:extLst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484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عزم أيضًا الملك المخدوم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وكمل أمره المرسوم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ناموس الختان في البيعة يدوم 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غريب أيضًا وجابي عشار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وكاتب جميع </a:t>
                      </a:r>
                      <a:r>
                        <a:rPr kumimoji="0" lang="ar-EG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الأبكار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ليأخذ منهم الدينار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غلط أيضًا هذا العشار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إذ سأل الملك الجبار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يسوع رئيس الأحبار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فريضة وعادة أبوية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وأنعام ورسوم ناموسية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دفع عن </a:t>
                      </a:r>
                      <a:r>
                        <a:rPr kumimoji="0" lang="ar-EG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الناسوتية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لعيد الختان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9958549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4340017"/>
              </p:ext>
            </p:extLst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جاء الرب يسوع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فختن بطاعة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وخصوع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وكمل الناموس المشروع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كان إنسان بأورشليم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رجل طاهر ذو قلب سليم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ويصنع كل المستقيم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كاهن كبير في الأيام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 بالروح ونطق بإلهام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 اطلق عبدك بسلام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ليلة ختان المسيح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بلبل في البيعة يصيح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كان بولس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السليح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3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4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لعيد الختان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2262848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76426942"/>
              </p:ext>
            </p:extLst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419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93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فم الأطفال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الرضعان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النبي داود بالألحان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أعددت سبحا يوم الختان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نار في داخل الميثاق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حرقت قلب المشتاق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إبراهيم قد ختن اسحق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هوشع هو نبي معدود</a:t>
                      </a:r>
                      <a:endParaRPr kumimoji="0" lang="fr-FR" sz="2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في وعد هو موجود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يسوع يمضى ويعود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ar-EG" sz="2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هوذا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من مصر دعوت ابني </a:t>
                      </a:r>
                      <a:endParaRPr kumimoji="0" lang="fr-FR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لكي يعود هو ويبني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بيعة وبدمه لها يقني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لعيد الختان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348482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صابرة هذه العذراء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وحسنة هي بتوليتها.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Cunterbin `etai par;enoc @ han `;metennec</a:t>
            </a:r>
            <a:b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`ntecpar;eni`a. Vai...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3057804"/>
            <a:ext cx="855398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Patiente est cette Vierge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belle est sa virginité.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EBB1B90-D35C-2960-75F0-515329F866F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B975119-1BE5-9AD9-252B-AA2145ABCB8A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29125859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96558548"/>
              </p:ext>
            </p:extLst>
          </p:nvPr>
        </p:nvGraphicFramePr>
        <p:xfrm>
          <a:off x="35496" y="195486"/>
          <a:ext cx="8928992" cy="4671667"/>
        </p:xfrm>
        <a:graphic>
          <a:graphicData uri="http://schemas.openxmlformats.org/drawingml/2006/table">
            <a:tbl>
              <a:tblPr rtl="1"/>
              <a:tblGrid>
                <a:gridCol w="4511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7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1649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واضع أيضًا هذا المديح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القمص عبد المسيح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يقول </a:t>
                      </a:r>
                      <a:r>
                        <a:rPr kumimoji="0" lang="ar-EG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بإلحان</a:t>
                      </a: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التسابيح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٠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وضعت أنا هذا البرهان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الحقير بين الرهبان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ونشيت هذا القصدان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517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</a:t>
                      </a:r>
                      <a:r>
                        <a:rPr kumimoji="0" lang="ar-EG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تنسوتي</a:t>
                      </a: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رفاق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المسعودي باستحقاق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مادح في عهد الميثاق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٣٢</a:t>
                      </a:r>
                      <a:r>
                        <a:rPr kumimoji="0" lang="ar-EG" sz="2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يسوع احفظ البابا بطركنا</a:t>
                      </a:r>
                      <a:endParaRPr kumimoji="0" lang="fr-FR" sz="2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وأنبا (………..) مطراننا</a:t>
                      </a:r>
                      <a:endParaRPr kumimoji="0" lang="fr-FR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وبصلواتهم احفظنا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لعيد الختان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6879505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2600">
                <a:solidFill>
                  <a:schemeClr val="bg1"/>
                </a:solidFill>
              </a:rPr>
              <a:t>	</a:t>
            </a:r>
            <a:endParaRPr lang="en-CA" sz="2600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45178835"/>
              </p:ext>
            </p:extLst>
          </p:nvPr>
        </p:nvGraphicFramePr>
        <p:xfrm>
          <a:off x="35496" y="195486"/>
          <a:ext cx="8928992" cy="4615410"/>
        </p:xfrm>
        <a:graphic>
          <a:graphicData uri="http://schemas.openxmlformats.org/drawingml/2006/table">
            <a:tbl>
              <a:tblPr rtl="1"/>
              <a:tblGrid>
                <a:gridCol w="89289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1541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٣٣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يسوع احفظ </a:t>
                      </a:r>
                      <a:r>
                        <a:rPr kumimoji="0" lang="ar-SA" sz="2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كنهتنا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وكل أفراد شمامستنا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وكافة أبناء طائفتنا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2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34293" marB="3429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fr-FR" sz="1600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fr-FR" sz="1600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1600" kern="0" dirty="0">
                <a:solidFill>
                  <a:prstClr val="white"/>
                </a:solidFill>
                <a:latin typeface="Book Antiqua" pitchFamily="18" charset="0"/>
              </a:rPr>
              <a:t>مديح لعيد الختان</a:t>
            </a:r>
            <a:endParaRPr lang="fr-FR" sz="16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8519089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5928" y="1918015"/>
            <a:ext cx="861856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6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=a=l. ...</a:t>
            </a:r>
            <a:endParaRPr lang="fr-FR" sz="3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229558339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51470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3600" dirty="0">
                <a:solidFill>
                  <a:prstClr val="white"/>
                </a:solidFill>
              </a:rPr>
              <a:t>امين </a:t>
            </a:r>
            <a:r>
              <a:rPr lang="ar-EG" sz="3600" dirty="0" err="1">
                <a:solidFill>
                  <a:prstClr val="white"/>
                </a:solidFill>
              </a:rPr>
              <a:t>هَلِّلُويَا</a:t>
            </a:r>
            <a:r>
              <a:rPr lang="ar-EG" sz="3600" dirty="0">
                <a:solidFill>
                  <a:prstClr val="white"/>
                </a:solidFill>
              </a:rPr>
              <a:t>. المجد للآب والابن والروح القدس، الان و كل اوان وإلي دهر الدهور. آمين.</a:t>
            </a:r>
            <a:endParaRPr lang="fr-FR" sz="36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51470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=a=l. doxa Patri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nun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ic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touc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0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fr-FR" sz="3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259632" y="2427734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697226299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ar-EG" sz="4000" dirty="0">
                <a:solidFill>
                  <a:prstClr val="white"/>
                </a:solidFill>
              </a:rPr>
              <a:t>نصرخ قائلين : يا ربنا يسوع المسيح</a:t>
            </a:r>
            <a:r>
              <a:rPr lang="fr-FR" sz="4000" dirty="0">
                <a:solidFill>
                  <a:prstClr val="white"/>
                </a:solidFill>
              </a:rPr>
              <a:t> </a:t>
            </a:r>
            <a:r>
              <a:rPr lang="ar-EG" sz="4000" i="1" dirty="0">
                <a:solidFill>
                  <a:prstClr val="white"/>
                </a:solidFill>
                <a:latin typeface="CS Avva Shenouda" pitchFamily="34" charset="0"/>
              </a:rPr>
              <a:t>ابن الله قبل إليه الختان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rtl="1"/>
            <a:r>
              <a:rPr lang="ar-EG" sz="4000">
                <a:solidFill>
                  <a:prstClr val="white"/>
                </a:solidFill>
              </a:rPr>
              <a:t>خلصنا وارحمنا.</a:t>
            </a:r>
            <a:endParaRPr lang="fr-FR" sz="40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`m`V]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endParaRPr lang="fr-FR" sz="3200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11560" y="3057804"/>
            <a:ext cx="813690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 Christ : </a:t>
            </a:r>
            <a:r>
              <a:rPr lang="fr-FR" sz="2400" b="1" i="1" dirty="0">
                <a:solidFill>
                  <a:prstClr val="white"/>
                </a:solidFill>
                <a:latin typeface="Book Antiqua" pitchFamily="18" charset="0"/>
              </a:rPr>
              <a:t>le Fils de Dieu qui a reçu la circoncision</a:t>
            </a:r>
          </a:p>
          <a:p>
            <a:pPr algn="ctr"/>
            <a:r>
              <a:rPr lang="fr-FR" sz="24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39B1B1CD-9525-4A37-2063-B133A08F8E43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2381007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1600" dirty="0">
                <a:solidFill>
                  <a:prstClr val="white"/>
                </a:solidFill>
                <a:latin typeface="CS Avva Shenouda" pitchFamily="34" charset="0"/>
              </a:rPr>
              <a:t>`Amyn =a=l. + Ak[i</a:t>
            </a:r>
            <a:r>
              <a:rPr lang="fr-FR" sz="1600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35498" y="4565176"/>
            <a:ext cx="2592287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C4BB86A-7879-D9E6-DDCE-C2712929CC80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916564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DA21DC-EB17-6BCF-D9B0-F02FB74D22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05DE6E8-FBF3-C79A-129B-498C50FFD8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55B869C-06D2-1AF3-3663-2BFC00AAE3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01EBA562-150F-58C0-4796-314D844A68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058083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F3C428-56E5-57E5-6EF6-6143A03078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E951FE57-8409-04C0-F0C1-FE57386D1FD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Menu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de la Nativité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2BDF1CBC-4B0D-378D-C106-BAA59CBC79F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1DF19A-4632-A758-60E8-496A0C2C4789}"/>
              </a:ext>
            </a:extLst>
          </p:cNvPr>
          <p:cNvSpPr/>
          <p:nvPr/>
        </p:nvSpPr>
        <p:spPr>
          <a:xfrm>
            <a:off x="0" y="357505"/>
            <a:ext cx="914400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Menu Paramoun de l’Épiphanie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hlinkClick r:id="rId3" action="ppaction://hlinksldjump"/>
            <a:extLst>
              <a:ext uri="{FF2B5EF4-FFF2-40B4-BE49-F238E27FC236}">
                <a16:creationId xmlns:a16="http://schemas.microsoft.com/office/drawing/2014/main" id="{96CDD56B-6A76-16A7-4CAE-3F4EDE3CDC69}"/>
              </a:ext>
            </a:extLst>
          </p:cNvPr>
          <p:cNvSpPr/>
          <p:nvPr/>
        </p:nvSpPr>
        <p:spPr>
          <a:xfrm>
            <a:off x="3325793" y="1548564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</a:p>
        </p:txBody>
      </p:sp>
      <p:sp>
        <p:nvSpPr>
          <p:cNvPr id="10" name="Rectangle 9">
            <a:hlinkClick r:id="rId4" action="ppaction://hlinksldjump"/>
            <a:extLst>
              <a:ext uri="{FF2B5EF4-FFF2-40B4-BE49-F238E27FC236}">
                <a16:creationId xmlns:a16="http://schemas.microsoft.com/office/drawing/2014/main" id="{5C7C507C-90F4-29ED-5433-A90FEEF78B2F}"/>
              </a:ext>
            </a:extLst>
          </p:cNvPr>
          <p:cNvSpPr/>
          <p:nvPr/>
        </p:nvSpPr>
        <p:spPr>
          <a:xfrm>
            <a:off x="3325793" y="3268268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A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myn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2" name="Rectangle 1">
            <a:hlinkClick r:id="rId5" action="ppaction://hlinksldjump"/>
            <a:extLst>
              <a:ext uri="{FF2B5EF4-FFF2-40B4-BE49-F238E27FC236}">
                <a16:creationId xmlns:a16="http://schemas.microsoft.com/office/drawing/2014/main" id="{1EA8F90C-6E1F-AFF1-0A19-D5CFC0C898D8}"/>
              </a:ext>
            </a:extLst>
          </p:cNvPr>
          <p:cNvSpPr/>
          <p:nvPr/>
        </p:nvSpPr>
        <p:spPr>
          <a:xfrm>
            <a:off x="3325793" y="2408416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0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iwik</a:t>
            </a:r>
            <a:endParaRPr lang="fr-FR" sz="20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4034307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A05A31-1E4D-39CC-44F2-E950910C4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0DF4202-BB01-36B3-C0A5-8F23C5FC68A2}"/>
              </a:ext>
            </a:extLst>
          </p:cNvPr>
          <p:cNvSpPr/>
          <p:nvPr/>
        </p:nvSpPr>
        <p:spPr>
          <a:xfrm>
            <a:off x="0" y="2041270"/>
            <a:ext cx="9144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DC426F2-7BF4-EBAE-C11D-B8185AFD899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3A052B53-71A6-8F0E-8F09-B45595671CF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F33C946-AB1F-E5DE-4FAB-17CEEF3B1F8F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l’Épiphanie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8D3B289-F645-206E-B846-0098689BAAA3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47357127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1A88F1-2F24-392E-E057-F5B4DD775F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4A72FDE-ABDD-06D5-5679-A9FF1F2E8E8B}"/>
              </a:ext>
            </a:extLst>
          </p:cNvPr>
          <p:cNvSpPr/>
          <p:nvPr/>
        </p:nvSpPr>
        <p:spPr>
          <a:xfrm>
            <a:off x="5148064" y="255445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سبحوا الله في جميع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قديسيه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E9C91C4-EB18-8822-8EA6-FC9584BEA7D3}"/>
              </a:ext>
            </a:extLst>
          </p:cNvPr>
          <p:cNvSpPr/>
          <p:nvPr/>
        </p:nvSpPr>
        <p:spPr>
          <a:xfrm>
            <a:off x="323528" y="249492"/>
            <a:ext cx="46800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==l.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`e`V] qen ny=e=;=u tyrou</a:t>
            </a:r>
            <a:b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`ntaf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7F6E283-2359-B32A-4A83-325782BF2040}"/>
              </a:ext>
            </a:extLst>
          </p:cNvPr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 Dieu en son sanctuaire.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F06A30E-162A-E90F-5B5B-AA539B0C46EB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FF328233-5D9B-F7E6-9980-25B7DB83483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6CD4DECE-E9AD-CFAE-AFB6-7A26D4132EBE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54050337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3170D9-8A96-CF53-45B1-5580997D20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22F7F4C-694B-8E7C-F528-A3A35EA64E98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 هي صورة والدة الاله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مريم ام </a:t>
            </a:r>
            <a:r>
              <a:rPr lang="ar-EG" sz="4400" dirty="0" err="1">
                <a:solidFill>
                  <a:prstClr val="white"/>
                </a:solidFill>
              </a:rPr>
              <a:t>إبن</a:t>
            </a:r>
            <a:r>
              <a:rPr lang="ar-EG" sz="4400" dirty="0">
                <a:solidFill>
                  <a:prstClr val="white"/>
                </a:solidFill>
              </a:rPr>
              <a:t> الله.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8A0E1AD-222F-94DE-BEE6-9DE0966EF09C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43A587C-8E76-2F61-2CED-58BDF43D1169}"/>
              </a:ext>
            </a:extLst>
          </p:cNvPr>
          <p:cNvSpPr/>
          <p:nvPr/>
        </p:nvSpPr>
        <p:spPr>
          <a:xfrm>
            <a:off x="683568" y="316581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4AD08D5-93A3-64DE-CED7-C35E5BBFEEB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C3FD7EB-2DD6-A567-D63E-1F35657A88D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97100355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563559-B41B-FF2E-B90E-8918C868EE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3DBD008-C19E-9094-0F6E-8DF11B3018F6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في جلد قوته.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A121F29-4B02-49F8-5844-5AF153488124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pitajro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tefjom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7E1A5FC-9B61-4610-B546-8190C61F10C7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au firmament de sa puissance.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49EAB7A7-6E5E-AC08-CD86-247C00CF0EE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85658B51-9C9C-7D30-3FAD-69799D75068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35CF2B3-4DAA-C037-ACB2-C666071CECBE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28535461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B96186-2691-5051-9B17-F7671D7882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E55E5DD-058D-E7AF-B0C2-927B9E6C4580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على مقدرته.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97727A5-38F6-1073-73CE-9D2F6C6F60DF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e`hryi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tefmetjwri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7F3DA6-4BF7-F266-5379-134E7E9C395B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ses œuvres de vaillance.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EEE81209-5C4D-1201-0B07-C86514EF1149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27F16BF4-AC38-9FFA-D026-68586B1190C1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0DDB983-70D2-BDC3-8D0B-6ADD4A83A9BC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04431204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C7595E-8C34-0D3A-C893-0FE3EA1EAB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A1B29D4-803F-2A2D-6BD9-DA12F85ABCCD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ككثرة عظمته.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AF0BE4B-EF3A-5717-5E79-EB022A00BCC5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kata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p`asai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tefmetnis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84B3FC-B64F-2A56-8E88-842AB5E88231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en toute sa grandeur.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5EBD03DF-4F41-467E-ED0F-02AFE75451D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FE8EDCF8-636F-EC59-DCD5-4B709ADB6D9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AA7FCF6-510D-792A-A244-D246BEF7D861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2296053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946C1A-0BB0-40E7-F1C2-D29B81A42B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F9BE44F-6C6B-95D7-5603-021B6914F4B1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بصوت البوق.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67F9EDF-7AD1-1689-89BA-59A5BE97BEBA}"/>
              </a:ext>
            </a:extLst>
          </p:cNvPr>
          <p:cNvSpPr/>
          <p:nvPr/>
        </p:nvSpPr>
        <p:spPr>
          <a:xfrm>
            <a:off x="323528" y="249492"/>
            <a:ext cx="48240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ou`cmy `ncalpiggoc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11EDBF7-FA7F-F8BC-F017-B0A16009E09E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l’éclat du cor.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7359CEC-06EB-5EEB-BC91-63CBA792B4E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1114184D-DB25-502C-3B0A-6AC053C56421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5F81884-3230-BF0D-B564-45BBD121D036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79264852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9D56BC-B2C1-7C99-58AE-7498D3EDD0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6F44EB3-BD3B-143C-091E-C95E1CD0112D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بمزمار وقيثار.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B05897D-C43B-E28F-D8ED-F69E9DFE3002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ou'altyrion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ouku;ara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DE4D6FE-DEE6-DE6D-7494-95FD47863F0C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harpe et la cithare.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266C780E-045C-DFC6-1165-35DDAE86F9E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AB4FBCE2-F0B1-871D-5834-00A741FFE659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42614FE2-719B-1C7F-2221-5E0D87F97C92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13832131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2CDCEF-B556-FBBF-6514-9039AEE4CA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2813608-1AF2-FF9F-2868-F048A1EBB9B9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بدفوف وصفوف.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57C78A2-3355-834C-2906-2C20608C1865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hankemkem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han,oroc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830CE8A-80DE-8D06-782F-20DB3D0A8EA6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la danse et le tambour.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5BA8CC2-A627-E65E-F652-A67DA4521A1C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DB8D366-482F-EE11-FD8B-620BEFDEF234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5D22844-1907-B068-CDA9-62CCD4F995A7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45902303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505C0E-B0B9-32B3-3EC9-2F16D983B7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BED9610-8D5E-FFF5-B8E1-BBE79639BCEA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بأوتار وأرغن.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FD9AE00-B68C-9442-3AF5-0228F5F05945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hankap nem ouorganon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53D2682-FCE9-AB0D-FDA2-031387870DB0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cordes et les flûtes.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2AEA6AB1-3368-CEED-3586-88AE4727055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411399CC-7E03-9D20-1C5E-5FF3460724E7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6A4D5A4-D5EC-BA94-EB46-38CFBE83BD08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04373871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B8153A-A2AE-E138-DA50-AA0D36CD32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536C3DB-1E97-E310-A7D0-90C2EA56AC22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حسنة الصوت.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F0B7B3E-36C9-8C8C-D113-B1811BE8FE15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hankumbalon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enece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tou`cmy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D73DCCC-0648-0DE9-1406-AE168A2CC016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sonores.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9277B01-2AF2-5DE7-6F1B-1E39301BEC4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8A0C868D-4FEF-069D-C29F-D2E91C1FED8D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4A253BB-B549-81E6-F257-4A1E5A6D3FCF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27872927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DEA48-DF7D-73B5-3B9C-AC0039C0BF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7036C3E-C25A-6A0C-5DB8-3F88E7D3A795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سبحوه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بصنوج التهليل.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30538A7-E46A-EBF4-EEB0-3A44D349BE13}"/>
              </a:ext>
            </a:extLst>
          </p:cNvPr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`erof qen hankumbalon `nte oueslylou`i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D4A3C98-98BF-8126-0DDE-A9C4815DF07D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Louez-Le par les cymbales triomphantes.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B0BB179-5922-2829-156E-67338A24A38D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00DF75C-E155-897F-2DFE-EE84D3F3C1B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1CAB69E5-A8E9-AAA4-CDBA-B77492ED4670}"/>
              </a:ext>
            </a:extLst>
          </p:cNvPr>
          <p:cNvSpPr/>
          <p:nvPr/>
        </p:nvSpPr>
        <p:spPr>
          <a:xfrm>
            <a:off x="5364088" y="4353948"/>
            <a:ext cx="3744417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Retour Vers « Louez Dieu –</a:t>
            </a:r>
            <a:r>
              <a:rPr kumimoji="0" lang="ar-EG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سبحوا الله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 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»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ZoneTexte 1">
            <a:hlinkClick r:id="rId4" action="ppaction://hlinksldjump"/>
            <a:extLst>
              <a:ext uri="{FF2B5EF4-FFF2-40B4-BE49-F238E27FC236}">
                <a16:creationId xmlns:a16="http://schemas.microsoft.com/office/drawing/2014/main" id="{0CBA23C5-978E-3D1B-E533-C63FB59E3438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307152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C9062C-3760-A897-2756-0C39054E40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D075A96-B3F8-6EEE-F12B-97B0C3909724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كل نسمة فلتسبح اسم الرب إلهنا.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D38E383-6951-7D72-FF4D-3A10C71183C7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Nifi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niben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marou`cmou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tyrou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e`Vran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`m`P¡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42497FC-BA8D-7A89-825F-E03A771AB091}"/>
              </a:ext>
            </a:extLst>
          </p:cNvPr>
          <p:cNvSpPr/>
          <p:nvPr/>
        </p:nvSpPr>
        <p:spPr>
          <a:xfrm>
            <a:off x="1339772" y="2969389"/>
            <a:ext cx="640871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Que tout ce qui respire loue le Nom du Seigneur notre Dieu.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51974983-F112-F89D-54FA-D11277DB9A0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2479E113-57C9-C9C3-4866-482E721DB9BC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C3C5155-76E3-D802-A5C5-68E597C3A2DA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6517305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من اجل هذا مخلصنا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رفعها الي ملكوته.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E;be vai `a Pencwtyr @ olc `eqoun</a:t>
            </a:r>
            <a:b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`etefmetouro. Vai...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3057804"/>
            <a:ext cx="855398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Pour cela notre Sauveur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l’a élevée à Son Royaume.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5F7054F-390E-D19D-1290-D4A2CCA31AE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D8B0346-C9C1-C901-B2F5-97CA89211E9A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53016606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21F7B7-2D93-0A51-729D-A272F6C343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A3B014D-5E1C-EC39-8359-0A6757CD38EA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للآب والأبن والروح القدس.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D3421CC-8624-C571-8FA3-06CE33375246}"/>
              </a:ext>
            </a:extLst>
          </p:cNvPr>
          <p:cNvSpPr/>
          <p:nvPr/>
        </p:nvSpPr>
        <p:spPr>
          <a:xfrm>
            <a:off x="323528" y="249492"/>
            <a:ext cx="482453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Doxa Patri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3CE25DC-6C70-24FA-92EF-DA46901C7697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Gloire au Père et au Fils et au Saint-Esprit. Alléluia.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CF04B0F9-EC98-A7F8-B4B7-B8DD20650F3B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  <a:extLst>
              <a:ext uri="{FF2B5EF4-FFF2-40B4-BE49-F238E27FC236}">
                <a16:creationId xmlns:a16="http://schemas.microsoft.com/office/drawing/2014/main" id="{A222EA12-3D7B-62D9-A9E1-564332CE677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C5DEC02-625F-361D-845C-E61C37C53449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97495168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1A368A-22E8-EFF6-1DCB-5B56B30F4B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6F500C2-755F-97CD-9BB8-7AC0570E0B7C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الآن وكل أوان وإلى دهر الدهور آمين.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02A877A-DB55-8A3E-6E6D-70A7217DA30C}"/>
              </a:ext>
            </a:extLst>
          </p:cNvPr>
          <p:cNvSpPr/>
          <p:nvPr/>
        </p:nvSpPr>
        <p:spPr>
          <a:xfrm>
            <a:off x="323528" y="249492"/>
            <a:ext cx="4716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 nun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ictouc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CBE600-35BE-FB90-4B75-2B149A2DE6E9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Maintenant et toujours et dans les siècles des siècles.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437248E6-550F-8DCF-2FEC-F9CFCC1DF406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9CA4A40-076C-6542-A088-BEC085F46386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134E195-285D-B2BA-96DD-65608B6975D6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83484153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1CEBAA-99B0-D858-7C8C-D7550959E4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6AC8432-00F7-75D0-A0E7-F2E0E5ABDACF}"/>
              </a:ext>
            </a:extLst>
          </p:cNvPr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A7CF827-1944-41F0-C56E-72934C383591}"/>
              </a:ext>
            </a:extLst>
          </p:cNvPr>
          <p:cNvSpPr/>
          <p:nvPr/>
        </p:nvSpPr>
        <p:spPr>
          <a:xfrm>
            <a:off x="323528" y="249492"/>
            <a:ext cx="46805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`A=l @ =a=l. Doxa ci `o :eoc `ymwn @ =a=l.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7CA539C-B424-9352-3CF4-5716BDC91B52}"/>
              </a:ext>
            </a:extLst>
          </p:cNvPr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D832D12A-0A1B-247A-3A3E-D8AC05B6657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CEEE7F57-305C-935B-E5D4-88529180DA23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A92E912-5D73-7522-31ED-043C40AB6375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66979290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BB1CEF-9F81-8765-4312-00E4CACBDE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9650FDB-79C2-9F6C-8109-8D70EB943CA6}"/>
              </a:ext>
            </a:extLst>
          </p:cNvPr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b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المجد لإلهنا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يسوع المسيح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ابن الله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AE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اسمعنا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وارحمنا.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6D131A9-92C9-1674-1B2C-BA03ABBA3595}"/>
              </a:ext>
            </a:extLst>
          </p:cNvPr>
          <p:cNvSpPr/>
          <p:nvPr/>
        </p:nvSpPr>
        <p:spPr>
          <a:xfrm>
            <a:off x="323528" y="249492"/>
            <a:ext cx="468052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`A=l @ =a=l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pi`wou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va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Pennou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`m`V] </a:t>
            </a:r>
            <a:r>
              <a:rPr kumimoji="0" lang="fi-FI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cwtem `eron ouoh nai nan.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2F5E45A7-DA42-A48D-801A-77D0EDE829E1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  <a:extLst>
              <a:ext uri="{FF2B5EF4-FFF2-40B4-BE49-F238E27FC236}">
                <a16:creationId xmlns:a16="http://schemas.microsoft.com/office/drawing/2014/main" id="{2569CDEF-9FB7-E28D-C106-11E31F8CEBF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44634AF-7C94-789C-6853-5D4C07C59412}"/>
              </a:ext>
            </a:extLst>
          </p:cNvPr>
          <p:cNvSpPr/>
          <p:nvPr/>
        </p:nvSpPr>
        <p:spPr>
          <a:xfrm>
            <a:off x="1043608" y="2969389"/>
            <a:ext cx="73448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Alléluia. Gloire soit à notre Dieu. Alléluia. Jésus Christ le Fils de Dieu, écoute-nous et aie pitié de nous.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5CF0A1D-E153-F22B-FBDD-C2076F8D76B4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0337430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552B61-EE28-C82B-96CD-D83FEC22AE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B21A1CF1-2359-143D-6556-429B93F44DF6}"/>
              </a:ext>
            </a:extLst>
          </p:cNvPr>
          <p:cNvSpPr/>
          <p:nvPr/>
        </p:nvSpPr>
        <p:spPr>
          <a:xfrm>
            <a:off x="2203868" y="1998008"/>
            <a:ext cx="4680520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5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K</a:t>
            </a:r>
            <a:r>
              <a:rPr kumimoji="0" lang="fr-FR" sz="5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`cmarwout</a:t>
            </a:r>
            <a:r>
              <a:rPr kumimoji="0" lang="fr-FR" sz="5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t</a:t>
            </a:r>
            <a:endParaRPr kumimoji="0" lang="fr-FR" sz="5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8FAAEB8-6E20-244A-06E5-56E9B857ED9A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76A57F2-64F7-B7EE-C2EF-1C7799995B6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K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`cmarwout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59498DF4-393A-798E-33CC-F7485EB38A48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9FEFDB2-C352-05D5-EE13-BB6B0B684459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l’Épiphanie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5466236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F5CBAA-7A82-AED6-9853-B866BC9458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436CF0A-8180-9661-4BAB-272ED1982B44}"/>
              </a:ext>
            </a:extLst>
          </p:cNvPr>
          <p:cNvSpPr/>
          <p:nvPr/>
        </p:nvSpPr>
        <p:spPr>
          <a:xfrm>
            <a:off x="5148064" y="255444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مبارك أنت بالحقيقة، مع أبيك الصالح، والروح القدس، لأنك 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  <a:r>
              <a:rPr kumimoji="0" lang="ar-AE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أَتَيْتَ / قُمْتَ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وخلصتنا.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CB3CCF6-BC32-CAAE-098C-FF971D78CC4A}"/>
              </a:ext>
            </a:extLst>
          </p:cNvPr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K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`cmarwout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aly;wc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nem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Pekiwt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`n`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aga;oc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nem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Pi`pneuma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e;ouab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je (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ak`i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/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aktwnk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)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akcw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mmon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B953446-B384-2167-7764-2470711A99D0}"/>
              </a:ext>
            </a:extLst>
          </p:cNvPr>
          <p:cNvSpPr/>
          <p:nvPr/>
        </p:nvSpPr>
        <p:spPr>
          <a:xfrm>
            <a:off x="0" y="2715766"/>
            <a:ext cx="914399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Bénis es-Tu en vérité</a:t>
            </a:r>
            <a:b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</a:b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avec Ton Père très bon</a:t>
            </a:r>
            <a:b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</a:b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avec le Saint-Esprit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car Tu (vins / ressuscitas) et nous sauvas.</a:t>
            </a:r>
          </a:p>
        </p:txBody>
      </p:sp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4D80484E-1AB3-CCD1-B19C-D0F5126250BB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FC95650-C00C-2437-EAED-1C6D448EC0B2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K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`cmarwout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AEC70FC-76A7-BA62-2D30-49CF580A71BC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48230327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91ECAF-C2DA-8816-7E33-8345ADDE15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00EADD4A-C383-A89C-8C29-5420056C0DC8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3ABC45A-191D-9870-2813-2EF0538842FD}"/>
              </a:ext>
            </a:extLst>
          </p:cNvPr>
          <p:cNvSpPr/>
          <p:nvPr/>
        </p:nvSpPr>
        <p:spPr>
          <a:xfrm>
            <a:off x="2203868" y="2041270"/>
            <a:ext cx="468052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5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iwik</a:t>
            </a:r>
            <a:endParaRPr kumimoji="0" lang="fr-FR" sz="5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43CC9BFA-3D30-3227-FC1A-F00D4656BDC0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E681ACE-C1E4-80EA-D1A9-3ED8A7D206B9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ACE98D7-CA50-9FDB-7ADA-3C662F408E9C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l’Épiphanie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4457515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9BB8DA-AC0A-9243-8246-84043FFC66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E97C7B5-28F6-7420-48A3-02A030A93D5D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خبز الحياة، الذي نزل، من السماء، وهب الحياة للعالم.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66F821-D20B-62BF-797C-A6622703E9D9}"/>
              </a:ext>
            </a:extLst>
          </p:cNvPr>
          <p:cNvSpPr/>
          <p:nvPr/>
        </p:nvSpPr>
        <p:spPr>
          <a:xfrm>
            <a:off x="323528" y="249492"/>
            <a:ext cx="475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pwnq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etaf`i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epecyt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nan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tve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`</a:t>
            </a:r>
            <a:r>
              <a:rPr kumimoji="0" lang="fr-FR" sz="3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m`</a:t>
            </a:r>
            <a:r>
              <a:rPr kumimoji="0" lang="fr-FR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pwnq</a:t>
            </a:r>
            <a:r>
              <a:rPr kumimoji="0" lang="fr-FR" sz="3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mpikocmoc</a:t>
            </a:r>
            <a:r>
              <a:rPr kumimoji="0" lang="fr-FR" sz="3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4999942-B94B-A899-61F2-02BB98311BC9}"/>
              </a:ext>
            </a:extLst>
          </p:cNvPr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Pain de la vie,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qui nous est descendu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du ciel, et a donné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la vie à notre monde.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6735C1A-9005-68D9-3C75-8725C373851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E1078AF-C494-B272-4C16-9989133C3064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62AFAB0-460B-9283-D266-93CA039E6945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3357077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FC85F7-6AA6-C0A3-4F35-A5191C3B14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F4A2AC4-F35C-0A30-FE4C-BBB137460F3D}"/>
              </a:ext>
            </a:extLst>
          </p:cNvPr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وأنتِ أيضاً يا مريم، حملتِ في بطنك، المن العقلي، الذي أتى من الآب.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850D004-4775-C1A5-FC07-1355520694F4}"/>
              </a:ext>
            </a:extLst>
          </p:cNvPr>
          <p:cNvSpPr/>
          <p:nvPr/>
        </p:nvSpPr>
        <p:spPr>
          <a:xfrm>
            <a:off x="323528" y="249492"/>
            <a:ext cx="4716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N;o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hwi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Mari`a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arefai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teneji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mPimanna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nno`yton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etaf`i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Viwt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D0A4B31-1A85-49DC-0E70-97BE582399F9}"/>
              </a:ext>
            </a:extLst>
          </p:cNvPr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toi aussi, Marie,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tu portas en ton sein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la Manne spirituelle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Qui est venu du Père.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427595D-515E-4430-3666-F1BDE64F8C3A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9F9BA31-A092-05D7-7582-9E722E83118D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EF2818B-FE72-B2AD-D1DF-DEFD7690BA2B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50139414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76B94A-EC0F-61C5-9BEA-D1F5661C76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2FC136C-6157-6C17-BFE6-35DEFFCEBA8F}"/>
              </a:ext>
            </a:extLst>
          </p:cNvPr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ولدته بغير دنس، وأعطانا جسده، ودمه الكريم، فحيينا الى الأبـد.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3CEEF56-F17A-4F89-D1CC-D670083F03AF}"/>
              </a:ext>
            </a:extLst>
          </p:cNvPr>
          <p:cNvSpPr/>
          <p:nvPr/>
        </p:nvSpPr>
        <p:spPr>
          <a:xfrm>
            <a:off x="323528" y="249492"/>
            <a:ext cx="4680520" cy="27084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3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`Aremacf a[ne ;wleb @ af] nan `mPefcwma @ nem Pef`cnof ettai`yout @ anwnq sa `eneh.</a:t>
            </a:r>
            <a:endParaRPr kumimoji="0" lang="fr-FR" sz="3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0741F39-E413-87DE-37C0-474E0DC78237}"/>
              </a:ext>
            </a:extLst>
          </p:cNvPr>
          <p:cNvSpPr/>
          <p:nvPr/>
        </p:nvSpPr>
        <p:spPr>
          <a:xfrm>
            <a:off x="1339772" y="2643758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Tu L’as enfanté sans souillure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Il nous a donné Son Corps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Son Sang précieux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pour que nous ayons la vie éternelle.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7B85F19-9ECE-CB72-4F3F-50EB9E0E019E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39C2030-895A-6750-2529-0B20252358E3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3CF06CD-8D3C-0ECC-FF08-DBBC3B921AE3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5836801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E64B0E-6EBB-C76F-CA82-610364F766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38E9959-5605-0874-21FC-A9F250F5E7B2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 هي صورة والدة الاله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مريم ام </a:t>
            </a:r>
            <a:r>
              <a:rPr lang="ar-EG" sz="4400" dirty="0" err="1">
                <a:solidFill>
                  <a:prstClr val="white"/>
                </a:solidFill>
              </a:rPr>
              <a:t>إبن</a:t>
            </a:r>
            <a:r>
              <a:rPr lang="ar-EG" sz="4400" dirty="0">
                <a:solidFill>
                  <a:prstClr val="white"/>
                </a:solidFill>
              </a:rPr>
              <a:t> الله.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65A59C-902A-D1B5-19E3-CBE139896C5A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3C36960-D218-9350-A479-ECDEBAA48959}"/>
              </a:ext>
            </a:extLst>
          </p:cNvPr>
          <p:cNvSpPr/>
          <p:nvPr/>
        </p:nvSpPr>
        <p:spPr>
          <a:xfrm>
            <a:off x="683568" y="316581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5FBFC0D-2228-1761-D31F-5DC587B02443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E113FF4-CF39-B45D-2248-441E0BA26045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61887815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780D6B-0FB9-024D-02D7-CC45349B68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D3E97FA-769B-492A-9835-B2B1BB7B46BF}"/>
              </a:ext>
            </a:extLst>
          </p:cNvPr>
          <p:cNvSpPr/>
          <p:nvPr/>
        </p:nvSpPr>
        <p:spPr>
          <a:xfrm>
            <a:off x="5148064" y="255445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يقوم حولك،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الشاروبيم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والسيرافيم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ولا يستطيعون أن ينظروك.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F45F44C-B0A7-09E7-A95C-85BC6DAC9538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Cetwounou harok @ `nje Ni,eroubim @ nem Niceravim @ ce`snau `erok an.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CB73026-8FF7-0C3B-188D-5833A287A562}"/>
              </a:ext>
            </a:extLst>
          </p:cNvPr>
          <p:cNvSpPr/>
          <p:nvPr/>
        </p:nvSpPr>
        <p:spPr>
          <a:xfrm>
            <a:off x="1339772" y="2715766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Les Chérubins et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les Séraphins se tiennent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autour de Toi et ne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peuvent Te regarder.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8C44515-32E5-1234-93A5-280EC83AC40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21728E0-21D1-AE85-0F4E-149AD980265E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DFF91B4-AF23-038B-24A3-05EAF3FA31D6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90568929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46AA54-78A7-8F4C-68A8-CB0B75566D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3DD9084-7229-3DF3-F088-8A604C8BB306}"/>
              </a:ext>
            </a:extLst>
          </p:cNvPr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ونحن ننظرك، كل يوم على المذبح، ونتناول من جسدك، ودمك الكريم.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7285484-9966-DFCB-0BBD-A6CB5588B596}"/>
              </a:ext>
            </a:extLst>
          </p:cNvPr>
          <p:cNvSpPr/>
          <p:nvPr/>
        </p:nvSpPr>
        <p:spPr>
          <a:xfrm>
            <a:off x="323528" y="249492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Tennau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erok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mmyni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hijen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pima`nerswousi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[i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Pekcwma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nem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Pek`cnof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ettai`yout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6927269-9501-6071-5622-41492B80D0C9}"/>
              </a:ext>
            </a:extLst>
          </p:cNvPr>
          <p:cNvSpPr/>
          <p:nvPr/>
        </p:nvSpPr>
        <p:spPr>
          <a:xfrm>
            <a:off x="1979712" y="2988116"/>
            <a:ext cx="640871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Te contemplons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sur l’autel tous les jours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nous communions à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Ton Corps et Ton Sang précieux.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253D4F7-B462-FCC4-30B5-B2A9457828C4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806CE16-425B-4D9E-8969-BE846BB6C8FC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AB2E5EC-7881-7AF8-15B2-98EC4B02D824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207434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EC7F52-4253-25F0-97F4-36EAA8DE6D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DF91680-B2B5-1FF9-22C3-BD85DF04DE20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من أجل هذا نعظمك،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باستحقاق، </a:t>
            </a:r>
            <a:r>
              <a:rPr kumimoji="0" lang="ar-EG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بتماجيد</a:t>
            </a: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نبوية.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96AD0B5-1005-F9E4-7B95-D46B48356EE3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E;be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vai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[ici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axiwc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han`umnologi`a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`m`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provytikon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9EE4216-D2BD-338B-795A-E9E415BE1C75}"/>
              </a:ext>
            </a:extLst>
          </p:cNvPr>
          <p:cNvSpPr/>
          <p:nvPr/>
        </p:nvSpPr>
        <p:spPr>
          <a:xfrm>
            <a:off x="1339772" y="2499742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Ainsi c’est pour cela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Que nous t’exaltons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Très dignement avec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Des hymnes prophétiques.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9A9067E-C6B6-DFF7-EA47-B1F04FFD7ACE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C026696-A6F0-38ED-BECC-34909A8A816B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AFC6611-FA78-A462-19B0-86CA8242A235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20513765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A04DED-1EE7-11CC-C0BA-7962DCC758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B7F79C5-DB30-D7A5-7D82-84EFD974855C}"/>
              </a:ext>
            </a:extLst>
          </p:cNvPr>
          <p:cNvSpPr/>
          <p:nvPr/>
        </p:nvSpPr>
        <p:spPr>
          <a:xfrm>
            <a:off x="5148064" y="51470"/>
            <a:ext cx="3873462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لأنهم تكلموا من أجلك، بأعمال كريمة، أيتها المدينة المقدسة، التي للملك العظيم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4D1C7AF-438D-A95F-7369-D02E94B86CFE}"/>
              </a:ext>
            </a:extLst>
          </p:cNvPr>
          <p:cNvSpPr/>
          <p:nvPr/>
        </p:nvSpPr>
        <p:spPr>
          <a:xfrm>
            <a:off x="323528" y="51470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Je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aucaji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e;by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nhan`hbyou`i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eutai`yout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]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baki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e;ouab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nte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Pinis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 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nOuro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  <a:endParaRPr kumimoji="0" lang="fr-FR" sz="3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46DFCA9-4BA6-1D9F-31AD-1D36A87ED75C}"/>
              </a:ext>
            </a:extLst>
          </p:cNvPr>
          <p:cNvSpPr/>
          <p:nvPr/>
        </p:nvSpPr>
        <p:spPr>
          <a:xfrm>
            <a:off x="1367644" y="2716168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Car on a dit de toi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Des choses vénérables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Ô toi la ville sainte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Celle du Grand Roi.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35979F9-DD33-D63D-B19C-31FDFF4B9C6D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971BA86-574B-B579-EBBE-35CBF818AD27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03B5EBD-50D9-F851-67E1-ECEFFB7548B0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73988966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652582-DC55-29B1-E8E5-79A338B656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43AFA4E-9229-D2C9-FF53-127606D90549}"/>
              </a:ext>
            </a:extLst>
          </p:cNvPr>
          <p:cNvSpPr/>
          <p:nvPr/>
        </p:nvSpPr>
        <p:spPr>
          <a:xfrm>
            <a:off x="5148064" y="51470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نسأل ونطلب، أن نفوز برحمة، بشفاعاتك، عند محب البشر</a:t>
            </a:r>
            <a:r>
              <a: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1A98DD0-68B2-EFA9-B483-8DA4017FEC04}"/>
              </a:ext>
            </a:extLst>
          </p:cNvPr>
          <p:cNvSpPr/>
          <p:nvPr/>
        </p:nvSpPr>
        <p:spPr>
          <a:xfrm>
            <a:off x="323528" y="51470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Ten]ho </a:t>
            </a:r>
            <a:r>
              <a:rPr kumimoji="0" lang="nl-NL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tentwbh</a:t>
            </a: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nl-NL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e;rensasni</a:t>
            </a: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nl-NL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eunai</a:t>
            </a: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nl-NL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hiten</a:t>
            </a: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nl-NL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ne`precbi`a</a:t>
            </a: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`</a:t>
            </a:r>
            <a:r>
              <a:rPr kumimoji="0" lang="nl-NL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ntotf</a:t>
            </a: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nl-NL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mPimairwmi</a:t>
            </a: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57E25D0-1929-95D4-007F-395C93F8CA09}"/>
              </a:ext>
            </a:extLst>
          </p:cNvPr>
          <p:cNvSpPr/>
          <p:nvPr/>
        </p:nvSpPr>
        <p:spPr>
          <a:xfrm>
            <a:off x="1475656" y="2499742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demandons, prions,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D’avoir miséricorde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ton intercession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Chez l’Ami des hommes.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3768152-8211-B986-E794-A62595AB7750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60B4113-DC45-870A-0C4B-3E4C7E1ECEEC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F5DF68A-7527-6614-5852-CB477DDD9655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92489925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72E742-2A75-458D-5400-A17C67ADB6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230AF30-2551-7B24-0288-E9F49F604FA4}"/>
              </a:ext>
            </a:extLst>
          </p:cNvPr>
          <p:cNvSpPr/>
          <p:nvPr/>
        </p:nvSpPr>
        <p:spPr>
          <a:xfrm>
            <a:off x="1043608" y="2499742"/>
            <a:ext cx="727280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les intercessions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De Marie Mère de Dieu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Seigneur accorde-nous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pardon de nos péchés.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52B469A-BF14-01A0-4228-CCF00E1E35D6}"/>
              </a:ext>
            </a:extLst>
          </p:cNvPr>
          <p:cNvSpPr/>
          <p:nvPr/>
        </p:nvSpPr>
        <p:spPr>
          <a:xfrm>
            <a:off x="5148064" y="51470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بشفاعات، والدة الإله القديسة مريم، يا رب أنعم لنا، بغفران خطايانا.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40356A6-01DB-F102-78A7-0D6E61C697A9}"/>
              </a:ext>
            </a:extLst>
          </p:cNvPr>
          <p:cNvSpPr/>
          <p:nvPr/>
        </p:nvSpPr>
        <p:spPr>
          <a:xfrm>
            <a:off x="323528" y="51470"/>
            <a:ext cx="468052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Hiten ni`precbi`a @ `nte };e`otokoc `e;ouab Mari`a @ `P¡ `ari`hmot nan @ `mpi,w `ebol `nte nennobi.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D9E73D8-5C31-3602-E72D-B9A992E29F5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0F0AEC15-300B-C910-2791-95C513745445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C7B9C076-3490-0C4D-A170-F3E39C40BA98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06691998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FB1D00-2221-8510-1697-A24D3372A5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CCE4A77-6CD9-B5F3-5F0A-540EFBEA6F26}"/>
              </a:ext>
            </a:extLst>
          </p:cNvPr>
          <p:cNvSpPr/>
          <p:nvPr/>
        </p:nvSpPr>
        <p:spPr>
          <a:xfrm>
            <a:off x="5148064" y="29979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بشفاعات، رئيسي الملائكة المقدسين ميخائيل وغبريال، يا رب أنعم لنا، بغفران خطايانا.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894C013-B085-7CE7-6C12-9A30C9172835}"/>
              </a:ext>
            </a:extLst>
          </p:cNvPr>
          <p:cNvSpPr/>
          <p:nvPr/>
        </p:nvSpPr>
        <p:spPr>
          <a:xfrm>
            <a:off x="323528" y="51470"/>
            <a:ext cx="468052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Hiten ni`precbi`a @ `nte niar,yaggeloc =e=;=u Mi,ayl nen Gabriyl @ `P¡ `ari`hmot nan @ `mpi,w `ebol `nte nennobi.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CD3F40F-54A8-92B4-078A-C72A0032BE76}"/>
              </a:ext>
            </a:extLst>
          </p:cNvPr>
          <p:cNvSpPr/>
          <p:nvPr/>
        </p:nvSpPr>
        <p:spPr>
          <a:xfrm>
            <a:off x="0" y="2499742"/>
            <a:ext cx="914400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 les intercessions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des archanges purs Michel et Gabriel,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Seigneur accorde-nous </a:t>
            </a:r>
            <a:endParaRPr lang="fr-FR" sz="3200" b="1" dirty="0">
              <a:solidFill>
                <a:prstClr val="white"/>
              </a:solidFill>
              <a:latin typeface="Book Antiqua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pardon de nos péchés.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00EBAF0-734D-BBCE-EB86-4B4EBC6E7113}"/>
              </a:ext>
            </a:extLst>
          </p:cNvPr>
          <p:cNvSpPr txBox="1"/>
          <p:nvPr/>
        </p:nvSpPr>
        <p:spPr>
          <a:xfrm>
            <a:off x="899592" y="4804946"/>
            <a:ext cx="8244408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iwik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50FF665-E30A-3A94-CA32-E8976F468148}"/>
              </a:ext>
            </a:extLst>
          </p:cNvPr>
          <p:cNvSpPr txBox="1"/>
          <p:nvPr/>
        </p:nvSpPr>
        <p:spPr>
          <a:xfrm>
            <a:off x="0" y="4804947"/>
            <a:ext cx="899592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9874DF9-C394-1282-1498-63B02F1B916D}"/>
              </a:ext>
            </a:extLst>
          </p:cNvPr>
          <p:cNvSpPr txBox="1"/>
          <p:nvPr/>
        </p:nvSpPr>
        <p:spPr>
          <a:xfrm>
            <a:off x="0" y="4443958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43812017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29D92F-9573-AD60-AD1A-1F5A5B92DA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0E3A81AD-B006-C5CE-83D9-3A99A3B2194B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83F335D-D2F5-180A-FF82-BAF87B1663AF}"/>
              </a:ext>
            </a:extLst>
          </p:cNvPr>
          <p:cNvSpPr/>
          <p:nvPr/>
        </p:nvSpPr>
        <p:spPr>
          <a:xfrm>
            <a:off x="0" y="737722"/>
            <a:ext cx="9144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l’Épiphanie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AA828DC-B8D2-DF0D-53E0-10873D7E0F2B}"/>
              </a:ext>
            </a:extLst>
          </p:cNvPr>
          <p:cNvSpPr/>
          <p:nvPr/>
        </p:nvSpPr>
        <p:spPr>
          <a:xfrm>
            <a:off x="0" y="1918015"/>
            <a:ext cx="9144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=a=l. ...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797323F8-140A-6A51-2E00-71D7C899AB18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86CBA1C-A8DB-B58C-C5F9-C91E5601B1A7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42993525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279017-2232-A60E-1022-F31B30364A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B656F7B-B71E-4FA5-8CE6-B19C53FC808B}"/>
              </a:ext>
            </a:extLst>
          </p:cNvPr>
          <p:cNvSpPr/>
          <p:nvPr/>
        </p:nvSpPr>
        <p:spPr>
          <a:xfrm>
            <a:off x="5148064" y="123478"/>
            <a:ext cx="387346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امين </a:t>
            </a:r>
            <a:r>
              <a:rPr kumimoji="0" lang="ar-EG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المجد للآب والابن والروح القدس، الان و كل اوان وإلي دهر الدهور. آمين.</a:t>
            </a:r>
            <a:endParaRPr kumimoji="0" lang="fr-F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7C0088F-9523-47A6-B7AE-D6E9D62445D2}"/>
              </a:ext>
            </a:extLst>
          </p:cNvPr>
          <p:cNvSpPr/>
          <p:nvPr/>
        </p:nvSpPr>
        <p:spPr>
          <a:xfrm>
            <a:off x="323528" y="123478"/>
            <a:ext cx="4680520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 doxa Patri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Ui`w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agi`w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Pneumati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nun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a`i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ke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touc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e`wnac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e`wnwn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amyn</a:t>
            </a:r>
            <a:r>
              <a:rPr kumimoji="0" lang="fr-FR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493899C-50F2-A115-1B1C-7D4F6F85B07C}"/>
              </a:ext>
            </a:extLst>
          </p:cNvPr>
          <p:cNvSpPr/>
          <p:nvPr/>
        </p:nvSpPr>
        <p:spPr>
          <a:xfrm>
            <a:off x="1259632" y="2499742"/>
            <a:ext cx="640871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Amen Alléluia., Gloire au Père au Fils et au Saint-Esprit, Maintenant et pour toujours et pour les siècles des siècles Amen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4FC433AC-B4AD-5D45-787C-2EEBB95C0A70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6E95DE38-A52C-D4FA-7E4F-30454E1D0DF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831FC0C-AE24-0913-2E0C-CA687554A9C6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87638244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E7C26C-3D88-0495-A744-F85217A7F5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04BB050-FB5E-28E3-1170-F44E039F80B0}"/>
              </a:ext>
            </a:extLst>
          </p:cNvPr>
          <p:cNvSpPr/>
          <p:nvPr/>
        </p:nvSpPr>
        <p:spPr>
          <a:xfrm>
            <a:off x="5148064" y="255444"/>
            <a:ext cx="3873462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نصرخ قائلين : يا ربنا يسوع المسيح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Arial" panose="020B0604020202020204" pitchFamily="34" charset="0"/>
              </a:rPr>
              <a:t>الذي اعتمد في الأردن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خلصنا وارحمنا.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57B18A-314B-3EEC-339A-9C93BF45503E}"/>
              </a:ext>
            </a:extLst>
          </p:cNvPr>
          <p:cNvSpPr/>
          <p:nvPr/>
        </p:nvSpPr>
        <p:spPr>
          <a:xfrm>
            <a:off x="323528" y="249492"/>
            <a:ext cx="468052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Tenws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enjw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je `w Pen¡ I=y=c P=,=c @ </a:t>
            </a:r>
            <a:r>
              <a:rPr kumimoji="0" lang="fr-FR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Vyetaf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</a:t>
            </a:r>
            <a:r>
              <a:rPr kumimoji="0" lang="fr-FR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iwmc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piIordanyc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Cw] `mmon ouoh nai nan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6437FC3-9DD6-F7BC-3C86-E0FBF1FACC15}"/>
              </a:ext>
            </a:extLst>
          </p:cNvPr>
          <p:cNvSpPr/>
          <p:nvPr/>
        </p:nvSpPr>
        <p:spPr>
          <a:xfrm>
            <a:off x="611560" y="3057804"/>
            <a:ext cx="792088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clamons et nous disons : Ô notre Seigneur Jésus Christ : </a:t>
            </a:r>
            <a:r>
              <a:rPr kumimoji="0" lang="fr-FR" sz="24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Celui Qui fut baptisé dans le Jourdain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23903FE6-37C1-F709-9CE9-94EA7094DE1F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D485AE22-DA7C-725A-AC61-7200F7F72908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09EE7989-1AC0-F4EB-E1C8-F0C6605AFBB6}"/>
              </a:ext>
            </a:extLst>
          </p:cNvPr>
          <p:cNvSpPr/>
          <p:nvPr/>
        </p:nvSpPr>
        <p:spPr>
          <a:xfrm>
            <a:off x="7668344" y="4353948"/>
            <a:ext cx="1224136" cy="378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dirty="0">
              <a:solidFill>
                <a:prstClr val="white"/>
              </a:solidFill>
            </a:endParaRPr>
          </a:p>
        </p:txBody>
      </p:sp>
      <p:sp>
        <p:nvSpPr>
          <p:cNvPr id="4" name="ZoneTexte 3">
            <a:hlinkClick r:id="rId4" action="ppaction://hlinksldjump"/>
            <a:extLst>
              <a:ext uri="{FF2B5EF4-FFF2-40B4-BE49-F238E27FC236}">
                <a16:creationId xmlns:a16="http://schemas.microsoft.com/office/drawing/2014/main" id="{375107A6-229A-0F2C-FC78-B35A1CAE871A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9638847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وأعطاها الخيرات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التي لم ترها عين.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هذه... </a:t>
            </a: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da-DK" sz="3600" dirty="0">
                <a:solidFill>
                  <a:prstClr val="white"/>
                </a:solidFill>
                <a:latin typeface="CS Avva Shenouda" pitchFamily="34" charset="0"/>
              </a:rPr>
              <a:t>Af] nac `nni`aga;on @ ny`ete `mpe bal nau `erwou. Vai... 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7544" y="3057804"/>
            <a:ext cx="855398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il lui donna les bienfaits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que l’œil n’a jamais vus.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31E7500-4C9C-4437-8372-7BB708425CB4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C810AD0-B5C0-6751-5192-2357EFF357E6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59615910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79EDA0-B331-7B39-56D4-7591869F4D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E8C89AA-05A7-3ADA-9A9A-2998D566E9C8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E9C9F772-D2B3-4112-7911-D9B4EC588677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 </a:t>
            </a:r>
            <a:r>
              <a:rPr kumimoji="0" lang="pl-PL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`Amyn =a=l. + Ak[i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6B003B9F-8EAC-2493-3733-0CF8CC41869A}"/>
              </a:ext>
            </a:extLst>
          </p:cNvPr>
          <p:cNvSpPr txBox="1"/>
          <p:nvPr/>
        </p:nvSpPr>
        <p:spPr>
          <a:xfrm>
            <a:off x="35497" y="4565176"/>
            <a:ext cx="2520279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Paramoun</a:t>
            </a:r>
            <a:r>
              <a:rPr lang="fr-FR" sz="1400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</a:t>
            </a:r>
            <a:r>
              <a:rPr kumimoji="0" lang="fr-F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Épiphanie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29640DD5-5718-1E16-8E4F-57C71E295E19}"/>
              </a:ext>
            </a:extLst>
          </p:cNvPr>
          <p:cNvGraphicFramePr>
            <a:graphicFrameLocks noGrp="1"/>
          </p:cNvGraphicFramePr>
          <p:nvPr/>
        </p:nvGraphicFramePr>
        <p:xfrm>
          <a:off x="170118" y="101512"/>
          <a:ext cx="8803764" cy="44729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31410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3609794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1965512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400" dirty="0">
                        <a:solidFill>
                          <a:schemeClr val="bg1"/>
                        </a:solidFill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3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3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ctr"/>
                      <a:endParaRPr lang="fr-FR" sz="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945246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 marL="68580" marR="68580" marT="34290" marB="3429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2006562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8477C0-598E-4C33-AC8F-783CD6DFE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46601B8-6FDB-3638-4B33-0143A8712E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3153443-B919-8148-4105-E65C58760CB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EC32150-FB69-EB05-531F-5FADA38A08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4167802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Menu des chants la Fête de l’Épiphanie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179513" y="195486"/>
            <a:ext cx="881034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4400" dirty="0">
                <a:solidFill>
                  <a:prstClr val="white"/>
                </a:solidFill>
                <a:latin typeface="Book Antiqua" pitchFamily="18" charset="0"/>
              </a:rPr>
              <a:t>Menu Fête de l’Épiphanie</a:t>
            </a:r>
            <a:endParaRPr lang="fr-FR" sz="4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273920" y="2502064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Book Antiqua" pitchFamily="18" charset="0"/>
              </a:rPr>
              <a:t>Cantique pour la Fête de l’Épiphanie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4738416" y="2499742"/>
            <a:ext cx="4154065" cy="7078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ar-EG" sz="2000" b="1" dirty="0">
                <a:solidFill>
                  <a:prstClr val="white"/>
                </a:solidFill>
                <a:latin typeface="Book Antiqua" pitchFamily="18" charset="0"/>
              </a:rPr>
              <a:t>عيد الظهور الإلهي : مديح المجد لك يا رب </a:t>
            </a:r>
            <a:r>
              <a:rPr lang="ar-EG" sz="2000" b="1" dirty="0" err="1">
                <a:solidFill>
                  <a:prstClr val="white"/>
                </a:solidFill>
                <a:latin typeface="Book Antiqua" pitchFamily="18" charset="0"/>
              </a:rPr>
              <a:t>الصباؤوت</a:t>
            </a:r>
            <a:endParaRPr lang="ar-EG" sz="2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3347864" y="1851670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3347864" y="3579862"/>
            <a:ext cx="2492414" cy="40011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it-IT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0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0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0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491575993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907704" y="2041270"/>
            <a:ext cx="53924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5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371296" y="737722"/>
            <a:ext cx="86185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t-IT" sz="6000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6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174096294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5"/>
            <a:ext cx="387346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 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2969389"/>
            <a:ext cx="9144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542262268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سبحوا الله في جميع </a:t>
            </a:r>
            <a:r>
              <a:rPr lang="ar-EG" sz="4400" dirty="0" err="1">
                <a:solidFill>
                  <a:prstClr val="white"/>
                </a:solidFill>
              </a:rPr>
              <a:t>قديسيه</a:t>
            </a:r>
            <a:r>
              <a:rPr lang="ar-EG" sz="4400" dirty="0">
                <a:solidFill>
                  <a:prstClr val="white"/>
                </a:solidFill>
              </a:rPr>
              <a:t>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`e`V] qen ny=e=;=u tyrou `ntaf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6886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5258539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844349330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في جلد قوته.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467602075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257876300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على مقدرته.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25823651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7B6C90-90DE-0ACE-F9CA-D3065146FF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9D5852-61F9-BAFD-0271-5A8CD82D1AD6}"/>
              </a:ext>
            </a:extLst>
          </p:cNvPr>
          <p:cNvSpPr/>
          <p:nvPr/>
        </p:nvSpPr>
        <p:spPr>
          <a:xfrm>
            <a:off x="5148064" y="255444"/>
            <a:ext cx="387346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هذه هي صورة والدة الاله </a:t>
            </a:r>
            <a:endParaRPr lang="fr-FR" sz="4400" dirty="0">
              <a:solidFill>
                <a:prstClr val="white"/>
              </a:solidFill>
            </a:endParaRPr>
          </a:p>
          <a:p>
            <a:pPr algn="just" rtl="1"/>
            <a:r>
              <a:rPr lang="ar-EG" sz="4400" dirty="0">
                <a:solidFill>
                  <a:prstClr val="white"/>
                </a:solidFill>
              </a:rPr>
              <a:t>مريم ام </a:t>
            </a:r>
            <a:r>
              <a:rPr lang="ar-EG" sz="4400" dirty="0" err="1">
                <a:solidFill>
                  <a:prstClr val="white"/>
                </a:solidFill>
              </a:rPr>
              <a:t>إبن</a:t>
            </a:r>
            <a:r>
              <a:rPr lang="ar-EG" sz="4400" dirty="0">
                <a:solidFill>
                  <a:prstClr val="white"/>
                </a:solidFill>
              </a:rPr>
              <a:t> الله.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058C237-3E94-E6F4-0FC0-62513ADD88AA}"/>
              </a:ext>
            </a:extLst>
          </p:cNvPr>
          <p:cNvSpPr/>
          <p:nvPr/>
        </p:nvSpPr>
        <p:spPr>
          <a:xfrm>
            <a:off x="323528" y="249492"/>
            <a:ext cx="46805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36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F33BC61-1EDA-8C00-CBF4-328EB2E69D89}"/>
              </a:ext>
            </a:extLst>
          </p:cNvPr>
          <p:cNvSpPr/>
          <p:nvPr/>
        </p:nvSpPr>
        <p:spPr>
          <a:xfrm>
            <a:off x="683568" y="3165816"/>
            <a:ext cx="784887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4EFCD1A-430F-4EF7-56F9-5EE1052301E0}"/>
              </a:ext>
            </a:extLst>
          </p:cNvPr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16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1600" dirty="0">
                <a:solidFill>
                  <a:prstClr val="white"/>
                </a:solidFill>
                <a:latin typeface="CS Avva Shenouda" pitchFamily="34" charset="0"/>
              </a:rPr>
              <a:t>ai </a:t>
            </a:r>
            <a:r>
              <a:rPr lang="it-IT" sz="1600">
                <a:solidFill>
                  <a:prstClr val="white"/>
                </a:solidFill>
                <a:latin typeface="CS Avva Shenouda" pitchFamily="34" charset="0"/>
              </a:rPr>
              <a:t>pe `vlimyn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9A8FCCC-890E-5C4C-0731-AEF3D98793AD}"/>
              </a:ext>
            </a:extLst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15430173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037888004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ككثرة عظمته.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263180974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434495572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بصوت البوق.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968519145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3132132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بمزمار وقيثار.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741893025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87914981"/>
      </p:ext>
    </p:extLst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بدفوف وصفوف.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582818975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>
                <a:solidFill>
                  <a:prstClr val="white"/>
                </a:solidFill>
              </a:rPr>
              <a:t>يسوع المسيح</a:t>
            </a:r>
            <a:r>
              <a:rPr lang="fr-FR" sz="4400" dirty="0">
                <a:solidFill>
                  <a:prstClr val="white"/>
                </a:solidFill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ابن الله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400" dirty="0">
                <a:solidFill>
                  <a:prstClr val="white"/>
                </a:solidFill>
                <a:latin typeface="CS Avva Shenouda" pitchFamily="34" charset="0"/>
              </a:rPr>
              <a:t>اعتمد في الأردن 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/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`m`V]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Jésus Christ le Fils de Dieu </a:t>
            </a:r>
          </a:p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fut baptisé dans le Jourdain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276434257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148064" y="255444"/>
            <a:ext cx="3873462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4400" dirty="0" err="1">
                <a:solidFill>
                  <a:prstClr val="white"/>
                </a:solidFill>
              </a:rPr>
              <a:t>سبحوه</a:t>
            </a:r>
            <a:r>
              <a:rPr lang="ar-EG" sz="4400" dirty="0">
                <a:solidFill>
                  <a:prstClr val="white"/>
                </a:solidFill>
              </a:rPr>
              <a:t> بأوتار وأرغن. </a:t>
            </a:r>
            <a:r>
              <a:rPr lang="ar-EG" sz="4400" dirty="0" err="1">
                <a:solidFill>
                  <a:prstClr val="white"/>
                </a:solidFill>
              </a:rPr>
              <a:t>هَلِّلُويَا</a:t>
            </a:r>
            <a:r>
              <a:rPr lang="ar-EG" sz="4400" dirty="0">
                <a:solidFill>
                  <a:prstClr val="white"/>
                </a:solidFill>
              </a:rPr>
              <a:t>.</a:t>
            </a:r>
            <a:endParaRPr lang="fr-FR" sz="44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528" y="249492"/>
            <a:ext cx="468052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6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36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39772" y="2969389"/>
            <a:ext cx="640871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899592" y="4827448"/>
            <a:ext cx="8208912" cy="33855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600" dirty="0">
                <a:solidFill>
                  <a:prstClr val="white"/>
                </a:solidFill>
              </a:rPr>
              <a:t>• 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35496" y="4827449"/>
            <a:ext cx="864096" cy="33855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35498" y="4565176"/>
            <a:ext cx="2304255" cy="307777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969193780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1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1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0_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4_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6_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_Default Design">
  <a:themeElements>
    <a:clrScheme name="Default Design 9">
      <a:dk1>
        <a:srgbClr val="808080"/>
      </a:dk1>
      <a:lt1>
        <a:srgbClr val="FFFFFF"/>
      </a:lt1>
      <a:dk2>
        <a:srgbClr val="080808"/>
      </a:dk2>
      <a:lt2>
        <a:srgbClr val="000000"/>
      </a:lt2>
      <a:accent1>
        <a:srgbClr val="00CC99"/>
      </a:accent1>
      <a:accent2>
        <a:srgbClr val="3333CC"/>
      </a:accent2>
      <a:accent3>
        <a:srgbClr val="AAAAAA"/>
      </a:accent3>
      <a:accent4>
        <a:srgbClr val="DADADA"/>
      </a:accent4>
      <a:accent5>
        <a:srgbClr val="AAE2CA"/>
      </a:accent5>
      <a:accent6>
        <a:srgbClr val="2D2DB9"/>
      </a:accent6>
      <a:hlink>
        <a:srgbClr val="FFFF99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2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36000" tIns="36000" rIns="36000" bIns="3600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sz="1000" b="0" i="0" u="none" strike="noStrike" cap="none" normalizeH="0" baseline="0" dirty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FFFF99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17_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1_Default Design">
  <a:themeElements>
    <a:clrScheme name="Default Design 9">
      <a:dk1>
        <a:srgbClr val="808080"/>
      </a:dk1>
      <a:lt1>
        <a:srgbClr val="FFFFFF"/>
      </a:lt1>
      <a:dk2>
        <a:srgbClr val="080808"/>
      </a:dk2>
      <a:lt2>
        <a:srgbClr val="000000"/>
      </a:lt2>
      <a:accent1>
        <a:srgbClr val="00CC99"/>
      </a:accent1>
      <a:accent2>
        <a:srgbClr val="3333CC"/>
      </a:accent2>
      <a:accent3>
        <a:srgbClr val="AAAAAA"/>
      </a:accent3>
      <a:accent4>
        <a:srgbClr val="DADADA"/>
      </a:accent4>
      <a:accent5>
        <a:srgbClr val="AAE2CA"/>
      </a:accent5>
      <a:accent6>
        <a:srgbClr val="2D2DB9"/>
      </a:accent6>
      <a:hlink>
        <a:srgbClr val="FFFF99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ptic" pitchFamily="2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ptic" pitchFamily="2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FFFF99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4900</TotalTime>
  <Words>155602</Words>
  <Application>Microsoft Office PowerPoint</Application>
  <PresentationFormat>Affichage à l'écran (16:9)</PresentationFormat>
  <Paragraphs>24756</Paragraphs>
  <Slides>2121</Slides>
  <Notes>5</Notes>
  <HiddenSlides>27</HiddenSlides>
  <MMClips>0</MMClips>
  <ScaleCrop>false</ScaleCrop>
  <HeadingPairs>
    <vt:vector size="6" baseType="variant">
      <vt:variant>
        <vt:lpstr>Polices utilisées</vt:lpstr>
      </vt:variant>
      <vt:variant>
        <vt:i4>10</vt:i4>
      </vt:variant>
      <vt:variant>
        <vt:lpstr>Thème</vt:lpstr>
      </vt:variant>
      <vt:variant>
        <vt:i4>9</vt:i4>
      </vt:variant>
      <vt:variant>
        <vt:lpstr>Titres des diapositives</vt:lpstr>
      </vt:variant>
      <vt:variant>
        <vt:i4>2121</vt:i4>
      </vt:variant>
    </vt:vector>
  </HeadingPairs>
  <TitlesOfParts>
    <vt:vector size="2140" baseType="lpstr">
      <vt:lpstr>Dco</vt:lpstr>
      <vt:lpstr>Calibri</vt:lpstr>
      <vt:lpstr>Aharoni</vt:lpstr>
      <vt:lpstr>Avva_Marcos</vt:lpstr>
      <vt:lpstr>Coptic</vt:lpstr>
      <vt:lpstr>Arial</vt:lpstr>
      <vt:lpstr>Times New Roman</vt:lpstr>
      <vt:lpstr>CS Avva Shenouda</vt:lpstr>
      <vt:lpstr>Aptos</vt:lpstr>
      <vt:lpstr>Book Antiqua</vt:lpstr>
      <vt:lpstr>Thème Office</vt:lpstr>
      <vt:lpstr>1_Thème Office</vt:lpstr>
      <vt:lpstr>Default Design</vt:lpstr>
      <vt:lpstr>10_Thème Office</vt:lpstr>
      <vt:lpstr>14_Thème Office</vt:lpstr>
      <vt:lpstr>16_Thème Office</vt:lpstr>
      <vt:lpstr>2_Default Design</vt:lpstr>
      <vt:lpstr>17_Thème Office</vt:lpstr>
      <vt:lpstr>1_Default Design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Sainte Vierge Marie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Sainte Vierge Marie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مديح لرئيس الملائكة الجليل ميخائيل</vt:lpstr>
      <vt:lpstr>Présentation PowerPoint</vt:lpstr>
      <vt:lpstr>Présentation PowerPoint</vt:lpstr>
      <vt:lpstr>Présentation PowerPoint</vt:lpstr>
      <vt:lpstr>Présentation PowerPoint</vt:lpstr>
      <vt:lpstr>Cantique pour l’Archange Raphaël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Georges (1)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Georges (2)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Mina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Mercourios Aux-Deux-Épées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Sainte Damienne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Antoine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Paul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Pichoï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Saints Maximos &amp; Dométios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Chenouté l’Archimandrite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Athanase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Sainte Marina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Samuel le Confesseur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Moïse le Noir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au Saint Pape Cyrille VI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abba Abraam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« Écoute Peuple de Jésus »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« Notre Père qui es aux Cieux»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: « Hosanna Fils de David »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: Lors du Repas Sacré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ليل العشاء السري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: Jésus Rédempteur t’invite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du Nayrouz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Sainte Croix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l’Avent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visite de Sainte Marie à Élisabeth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شهر كيهك : مديح خطرت حمامة في بيت زكريا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Paramoun de la Nativité - مديح برمون الميلاد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Nativité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Circoncision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l’Épiphanie</vt:lpstr>
      <vt:lpstr>Présentation PowerPoint</vt:lpstr>
      <vt:lpstr>Présentation PowerPoint</vt:lpstr>
      <vt:lpstr>Présentation PowerPoint</vt:lpstr>
      <vt:lpstr>Présentation PowerPoint</vt:lpstr>
      <vt:lpstr>عيد الظهور الإلهي : مديح المجد لك يا رب الصباؤوت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des Noces de Cana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l’entrée au Temple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l’annonciation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Jeûne de Jonas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de Miséricorde pour le Carême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Carême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des Trésors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الأحد الأول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 la Tentation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للأحد الثاني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 l’enfant prodigue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الأحد الثالث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 la Samaritaine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الأحد الرابع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du Paralytique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الأحد الخامس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 l’Aveugle-né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الأحد السادس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des Rameaux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résurrection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l’ascension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Jeûne des Apôtres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Fuite en Égypte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Transfiguration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l’annonciation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Nativité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résurrection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>Hewlett-Packard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Hymnes &amp; Glorifications de la Communion &amp; des Saints_V1</dc:title>
  <dc:creator>D.C.O. Anba Marc</dc:creator>
  <cp:lastModifiedBy>Olivar ABDELMALAK</cp:lastModifiedBy>
  <cp:revision>450</cp:revision>
  <dcterms:created xsi:type="dcterms:W3CDTF">2014-05-15T15:15:53Z</dcterms:created>
  <dcterms:modified xsi:type="dcterms:W3CDTF">2025-08-06T10:28:38Z</dcterms:modified>
  <cp:category>PPT. D.C.O. OFF.</cp:category>
</cp:coreProperties>
</file>